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2" r:id="rId6"/>
    <p:sldId id="259" r:id="rId7"/>
    <p:sldId id="269" r:id="rId8"/>
    <p:sldId id="261" r:id="rId9"/>
    <p:sldId id="260" r:id="rId10"/>
    <p:sldId id="270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37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3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50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4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1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98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8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49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02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86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D7DB-4CC2-4625-A6DB-F63661BA0A3A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E4B6-46C2-42E0-A54E-E2D12CBC2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9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0417" t="43099" r="30416" b="38151"/>
          <a:stretch/>
        </p:blipFill>
        <p:spPr>
          <a:xfrm>
            <a:off x="317500" y="1457257"/>
            <a:ext cx="11087100" cy="42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7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5938" t="50130" r="20417" b="34375"/>
          <a:stretch/>
        </p:blipFill>
        <p:spPr>
          <a:xfrm>
            <a:off x="609599" y="2349500"/>
            <a:ext cx="11045051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1562" t="50130" r="12500" b="34375"/>
          <a:stretch/>
        </p:blipFill>
        <p:spPr>
          <a:xfrm>
            <a:off x="1282700" y="2654300"/>
            <a:ext cx="9570784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3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9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70168" b="80926"/>
          <a:stretch/>
        </p:blipFill>
        <p:spPr>
          <a:xfrm rot="5400000">
            <a:off x="3604956" y="-772856"/>
            <a:ext cx="6328289" cy="83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2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5833" t="50130" r="27813" b="33854"/>
          <a:stretch/>
        </p:blipFill>
        <p:spPr>
          <a:xfrm>
            <a:off x="1828800" y="2349499"/>
            <a:ext cx="8978900" cy="31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7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79717" r="69881" b="1209"/>
          <a:stretch/>
        </p:blipFill>
        <p:spPr>
          <a:xfrm rot="5400000">
            <a:off x="3604956" y="-772856"/>
            <a:ext cx="6328289" cy="83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40000" y="292100"/>
            <a:ext cx="73279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lang="en-US" altLang="ja-JP" sz="2000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</a:t>
            </a:r>
            <a:endParaRPr lang="ja-JP" altLang="en-US" sz="200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620078" y="3282043"/>
            <a:ext cx="3167743" cy="163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0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6250" t="49089" r="14584" b="34765"/>
          <a:stretch/>
        </p:blipFill>
        <p:spPr>
          <a:xfrm>
            <a:off x="1142999" y="2755900"/>
            <a:ext cx="9958439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</Words>
  <Application>Microsoft Office PowerPoint</Application>
  <PresentationFormat>ワイド画面</PresentationFormat>
  <Paragraphs>14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沖縄県立総合教育センター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宮城希美</dc:creator>
  <cp:lastModifiedBy>宮城希美</cp:lastModifiedBy>
  <cp:revision>4</cp:revision>
  <dcterms:created xsi:type="dcterms:W3CDTF">2019-11-29T02:43:44Z</dcterms:created>
  <dcterms:modified xsi:type="dcterms:W3CDTF">2019-12-03T06:33:27Z</dcterms:modified>
</cp:coreProperties>
</file>