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17"/>
  </p:notesMasterIdLst>
  <p:handoutMasterIdLst>
    <p:handoutMasterId r:id="rId18"/>
  </p:handoutMasterIdLst>
  <p:sldIdLst>
    <p:sldId id="258" r:id="rId6"/>
    <p:sldId id="259" r:id="rId7"/>
    <p:sldId id="260" r:id="rId8"/>
    <p:sldId id="269" r:id="rId9"/>
    <p:sldId id="270" r:id="rId10"/>
    <p:sldId id="295" r:id="rId11"/>
    <p:sldId id="263" r:id="rId12"/>
    <p:sldId id="296" r:id="rId13"/>
    <p:sldId id="265" r:id="rId14"/>
    <p:sldId id="266" r:id="rId15"/>
    <p:sldId id="291" r:id="rId1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14"/>
    <a:srgbClr val="824BB0"/>
    <a:srgbClr val="E8E3E3"/>
    <a:srgbClr val="FF4026"/>
    <a:srgbClr val="FF00FF"/>
    <a:srgbClr val="F5E5D6"/>
    <a:srgbClr val="C8AE03"/>
    <a:srgbClr val="CB8203"/>
    <a:srgbClr val="2A9DA5"/>
    <a:srgbClr val="85A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熱田みゆき" userId="S::attamiyuki@open.ed.jp::66092531-34ce-47e2-96f3-5cbe5ca130a6" providerId="AD" clId="Web-{093F49F1-E982-F69A-562A-3FA60E87CDBB}"/>
    <pc:docChg chg="addSld delSld modSld">
      <pc:chgData name="熱田みゆき" userId="S::attamiyuki@open.ed.jp::66092531-34ce-47e2-96f3-5cbe5ca130a6" providerId="AD" clId="Web-{093F49F1-E982-F69A-562A-3FA60E87CDBB}" dt="2020-12-15T01:13:09.322" v="3"/>
      <pc:docMkLst>
        <pc:docMk/>
      </pc:docMkLst>
    </pc:docChg>
  </pc:docChgLst>
  <pc:docChgLst>
    <pc:chgData name="みゆき 熱田" userId="66092531-34ce-47e2-96f3-5cbe5ca130a6" providerId="ADAL" clId="{58DE3A73-2D5D-4ECB-8B0B-9C437FC5EE3A}"/>
  </pc:docChgLst>
  <pc:docChgLst>
    <pc:chgData name="みゆき 熱田" userId="66092531-34ce-47e2-96f3-5cbe5ca130a6" providerId="ADAL" clId="{890A94A3-D585-46AF-A2E7-C43A73B97430}"/>
  </pc:docChgLst>
  <pc:docChgLst>
    <pc:chgData name="熱田みゆき" userId="S::attamiyuki@open.ed.jp::66092531-34ce-47e2-96f3-5cbe5ca130a6" providerId="AD" clId="Web-{444B0253-AE38-8A94-90C4-94A48E4E3949}"/>
  </pc:docChgLst>
  <pc:docChgLst>
    <pc:chgData name="みゆき 熱田" userId="66092531-34ce-47e2-96f3-5cbe5ca130a6" providerId="ADAL" clId="{467C7D6D-8255-40B5-85BB-7C6F307F27E4}"/>
    <pc:docChg chg="undo addSld delSld modSld">
      <pc:chgData name="みゆき 熱田" userId="66092531-34ce-47e2-96f3-5cbe5ca130a6" providerId="ADAL" clId="{467C7D6D-8255-40B5-85BB-7C6F307F27E4}" dt="2021-03-15T01:54:49.295" v="19"/>
      <pc:docMkLst>
        <pc:docMk/>
      </pc:docMkLst>
      <pc:sldChg chg="addSp delSp modSp">
        <pc:chgData name="みゆき 熱田" userId="66092531-34ce-47e2-96f3-5cbe5ca130a6" providerId="ADAL" clId="{467C7D6D-8255-40B5-85BB-7C6F307F27E4}" dt="2021-03-15T01:54:49.295" v="19"/>
        <pc:sldMkLst>
          <pc:docMk/>
          <pc:sldMk cId="766618804" sldId="259"/>
        </pc:sldMkLst>
        <pc:picChg chg="add del mod">
          <ac:chgData name="みゆき 熱田" userId="66092531-34ce-47e2-96f3-5cbe5ca130a6" providerId="ADAL" clId="{467C7D6D-8255-40B5-85BB-7C6F307F27E4}" dt="2021-03-15T01:54:49.295" v="19"/>
          <ac:picMkLst>
            <pc:docMk/>
            <pc:sldMk cId="766618804" sldId="259"/>
            <ac:picMk id="2" creationId="{596034E2-4821-42B3-8662-9F528C185BBC}"/>
          </ac:picMkLst>
        </pc:picChg>
      </pc:sldChg>
      <pc:sldChg chg="addSp delSp modSp del">
        <pc:chgData name="みゆき 熱田" userId="66092531-34ce-47e2-96f3-5cbe5ca130a6" providerId="ADAL" clId="{467C7D6D-8255-40B5-85BB-7C6F307F27E4}" dt="2021-03-14T23:05:51.484" v="10" actId="2696"/>
        <pc:sldMkLst>
          <pc:docMk/>
          <pc:sldMk cId="2635553967" sldId="262"/>
        </pc:sldMkLst>
        <pc:spChg chg="mod">
          <ac:chgData name="みゆき 熱田" userId="66092531-34ce-47e2-96f3-5cbe5ca130a6" providerId="ADAL" clId="{467C7D6D-8255-40B5-85BB-7C6F307F27E4}" dt="2021-03-14T23:05:05.658" v="2" actId="207"/>
          <ac:spMkLst>
            <pc:docMk/>
            <pc:sldMk cId="2635553967" sldId="262"/>
            <ac:spMk id="2" creationId="{40B34160-33FA-4EEA-9010-756D5C3CE0B4}"/>
          </ac:spMkLst>
        </pc:spChg>
        <pc:picChg chg="add del mod">
          <ac:chgData name="みゆき 熱田" userId="66092531-34ce-47e2-96f3-5cbe5ca130a6" providerId="ADAL" clId="{467C7D6D-8255-40B5-85BB-7C6F307F27E4}" dt="2021-03-14T23:05:33.329" v="6"/>
          <ac:picMkLst>
            <pc:docMk/>
            <pc:sldMk cId="2635553967" sldId="262"/>
            <ac:picMk id="8" creationId="{28580AB4-B36A-41E7-AD86-BCF7CA546F00}"/>
          </ac:picMkLst>
        </pc:picChg>
      </pc:sldChg>
      <pc:sldChg chg="modSp del">
        <pc:chgData name="みゆき 熱田" userId="66092531-34ce-47e2-96f3-5cbe5ca130a6" providerId="ADAL" clId="{467C7D6D-8255-40B5-85BB-7C6F307F27E4}" dt="2021-03-14T23:06:57.297" v="15" actId="2696"/>
        <pc:sldMkLst>
          <pc:docMk/>
          <pc:sldMk cId="3226728438" sldId="264"/>
        </pc:sldMkLst>
        <pc:spChg chg="mod">
          <ac:chgData name="みゆき 熱田" userId="66092531-34ce-47e2-96f3-5cbe5ca130a6" providerId="ADAL" clId="{467C7D6D-8255-40B5-85BB-7C6F307F27E4}" dt="2021-03-14T23:06:35.486" v="12" actId="1076"/>
          <ac:spMkLst>
            <pc:docMk/>
            <pc:sldMk cId="3226728438" sldId="264"/>
            <ac:spMk id="9" creationId="{EDF0E661-018F-44FD-8A32-46C648C204F8}"/>
          </ac:spMkLst>
        </pc:spChg>
      </pc:sldChg>
      <pc:sldChg chg="del">
        <pc:chgData name="みゆき 熱田" userId="66092531-34ce-47e2-96f3-5cbe5ca130a6" providerId="ADAL" clId="{467C7D6D-8255-40B5-85BB-7C6F307F27E4}" dt="2021-03-14T23:07:38.448" v="16" actId="2696"/>
        <pc:sldMkLst>
          <pc:docMk/>
          <pc:sldMk cId="3058688037" sldId="294"/>
        </pc:sldMkLst>
      </pc:sldChg>
      <pc:sldChg chg="addSp modSp add">
        <pc:chgData name="みゆき 熱田" userId="66092531-34ce-47e2-96f3-5cbe5ca130a6" providerId="ADAL" clId="{467C7D6D-8255-40B5-85BB-7C6F307F27E4}" dt="2021-03-14T23:05:41.931" v="9" actId="1076"/>
        <pc:sldMkLst>
          <pc:docMk/>
          <pc:sldMk cId="3229434378" sldId="295"/>
        </pc:sldMkLst>
        <pc:picChg chg="add mod">
          <ac:chgData name="みゆき 熱田" userId="66092531-34ce-47e2-96f3-5cbe5ca130a6" providerId="ADAL" clId="{467C7D6D-8255-40B5-85BB-7C6F307F27E4}" dt="2021-03-14T23:05:41.931" v="9" actId="1076"/>
          <ac:picMkLst>
            <pc:docMk/>
            <pc:sldMk cId="3229434378" sldId="295"/>
            <ac:picMk id="2" creationId="{C7F0D4A0-D9DA-4D94-8751-AE41804495F1}"/>
          </ac:picMkLst>
        </pc:picChg>
      </pc:sldChg>
      <pc:sldChg chg="addSp add">
        <pc:chgData name="みゆき 熱田" userId="66092531-34ce-47e2-96f3-5cbe5ca130a6" providerId="ADAL" clId="{467C7D6D-8255-40B5-85BB-7C6F307F27E4}" dt="2021-03-14T23:06:53.014" v="14"/>
        <pc:sldMkLst>
          <pc:docMk/>
          <pc:sldMk cId="819321238" sldId="296"/>
        </pc:sldMkLst>
        <pc:picChg chg="add">
          <ac:chgData name="みゆき 熱田" userId="66092531-34ce-47e2-96f3-5cbe5ca130a6" providerId="ADAL" clId="{467C7D6D-8255-40B5-85BB-7C6F307F27E4}" dt="2021-03-14T23:06:53.014" v="14"/>
          <ac:picMkLst>
            <pc:docMk/>
            <pc:sldMk cId="819321238" sldId="296"/>
            <ac:picMk id="2" creationId="{990A8203-90CB-4DB5-8591-42FE7BC15984}"/>
          </ac:picMkLst>
        </pc:picChg>
      </pc:sldChg>
    </pc:docChg>
  </pc:docChgLst>
  <pc:docChgLst>
    <pc:chgData name="熱田みゆき" userId="66092531-34ce-47e2-96f3-5cbe5ca130a6" providerId="ADAL" clId="{467C7D6D-8255-40B5-85BB-7C6F307F27E4}"/>
    <pc:docChg chg="undo modSld">
      <pc:chgData name="熱田みゆき" userId="66092531-34ce-47e2-96f3-5cbe5ca130a6" providerId="ADAL" clId="{467C7D6D-8255-40B5-85BB-7C6F307F27E4}" dt="2021-03-11T00:21:20.735" v="35" actId="207"/>
      <pc:docMkLst>
        <pc:docMk/>
      </pc:docMkLst>
      <pc:sldChg chg="modSp">
        <pc:chgData name="熱田みゆき" userId="66092531-34ce-47e2-96f3-5cbe5ca130a6" providerId="ADAL" clId="{467C7D6D-8255-40B5-85BB-7C6F307F27E4}" dt="2021-03-11T00:19:33.252" v="0" actId="1076"/>
        <pc:sldMkLst>
          <pc:docMk/>
          <pc:sldMk cId="1168617888" sldId="260"/>
        </pc:sldMkLst>
        <pc:spChg chg="mod">
          <ac:chgData name="熱田みゆき" userId="66092531-34ce-47e2-96f3-5cbe5ca130a6" providerId="ADAL" clId="{467C7D6D-8255-40B5-85BB-7C6F307F27E4}" dt="2021-03-11T00:19:33.252" v="0" actId="1076"/>
          <ac:spMkLst>
            <pc:docMk/>
            <pc:sldMk cId="1168617888" sldId="260"/>
            <ac:spMk id="6" creationId="{303CFB6B-EE82-429D-B1EC-1651B20002EC}"/>
          </ac:spMkLst>
        </pc:spChg>
      </pc:sldChg>
      <pc:sldChg chg="modSp">
        <pc:chgData name="熱田みゆき" userId="66092531-34ce-47e2-96f3-5cbe5ca130a6" providerId="ADAL" clId="{467C7D6D-8255-40B5-85BB-7C6F307F27E4}" dt="2021-03-11T00:19:43.889" v="2" actId="1076"/>
        <pc:sldMkLst>
          <pc:docMk/>
          <pc:sldMk cId="2203627418" sldId="270"/>
        </pc:sldMkLst>
        <pc:spChg chg="mod">
          <ac:chgData name="熱田みゆき" userId="66092531-34ce-47e2-96f3-5cbe5ca130a6" providerId="ADAL" clId="{467C7D6D-8255-40B5-85BB-7C6F307F27E4}" dt="2021-03-11T00:19:43.889" v="2" actId="1076"/>
          <ac:spMkLst>
            <pc:docMk/>
            <pc:sldMk cId="2203627418" sldId="270"/>
            <ac:spMk id="6" creationId="{303CFB6B-EE82-429D-B1EC-1651B20002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E5B6307-D74E-4BBA-BAA7-AB0CE4ECA8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①</a:t>
            </a:r>
            <a:r>
              <a:rPr kumimoji="1" lang="en-US" altLang="ja-JP"/>
              <a:t>Quizizz(</a:t>
            </a:r>
            <a:r>
              <a:rPr kumimoji="1" lang="ja-JP" altLang="en-US"/>
              <a:t>クイジーズについて）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DF87DE-CC87-4F61-9097-6E205E3ABD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93395-8A91-4017-8AC8-0FDA25E1905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0E97EB-22E7-4654-AC7D-6D2A56DE1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78D441-BC23-46AB-9F1A-0D85E0524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2D32F-8330-47AB-9317-4C6B762988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47475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①</a:t>
            </a:r>
            <a:r>
              <a:rPr kumimoji="1" lang="en-US" altLang="ja-JP"/>
              <a:t>Quizizz(</a:t>
            </a:r>
            <a:r>
              <a:rPr kumimoji="1" lang="ja-JP" altLang="en-US"/>
              <a:t>クイジーズについて）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FFA59-A1E6-4EF6-9D64-D06DACA60A08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49B6-CB05-4434-A051-3038E6544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418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4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50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96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7" y="1228300"/>
            <a:ext cx="6411651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7" y="821900"/>
            <a:ext cx="6411651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7" y="2758167"/>
            <a:ext cx="42717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4" y="50367"/>
            <a:ext cx="5616577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4" y="-152834"/>
            <a:ext cx="5616577" cy="6960587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882400"/>
            <a:ext cx="3332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507974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1219139" lvl="1" indent="-50797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828709" lvl="2" indent="-50797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2438278" lvl="3" indent="-50797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3047848" lvl="4" indent="-50797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3657417" lvl="5" indent="-50797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4266987" lvl="6" indent="-50797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4876557" lvl="7" indent="-50797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5486126" lvl="8" indent="-50797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805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rgbClr val="24965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10180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7132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5" y="1169215"/>
            <a:ext cx="7029879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7" y="2066833"/>
            <a:ext cx="3396300" cy="3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91042">
              <a:spcBef>
                <a:spcPts val="800"/>
              </a:spcBef>
              <a:spcAft>
                <a:spcPts val="0"/>
              </a:spcAft>
              <a:buSzPts val="2200"/>
              <a:buChar char="×"/>
              <a:defRPr sz="2933"/>
            </a:lvl1pPr>
            <a:lvl2pPr marL="1219139" lvl="1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2pPr>
            <a:lvl3pPr marL="1828709" lvl="2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3pPr>
            <a:lvl4pPr marL="2438278" lvl="3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4pPr>
            <a:lvl5pPr marL="3047848" lvl="4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5pPr>
            <a:lvl6pPr marL="3657417" lvl="5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6pPr>
            <a:lvl7pPr marL="4266987" lvl="6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7pPr>
            <a:lvl8pPr marL="4876557" lvl="7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8pPr>
            <a:lvl9pPr marL="5486126" lvl="8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2066833"/>
            <a:ext cx="3396300" cy="3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91042">
              <a:spcBef>
                <a:spcPts val="800"/>
              </a:spcBef>
              <a:spcAft>
                <a:spcPts val="0"/>
              </a:spcAft>
              <a:buSzPts val="2200"/>
              <a:buChar char="×"/>
              <a:defRPr sz="2933"/>
            </a:lvl1pPr>
            <a:lvl2pPr marL="1219139" lvl="1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2pPr>
            <a:lvl3pPr marL="1828709" lvl="2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3pPr>
            <a:lvl4pPr marL="2438278" lvl="3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4pPr>
            <a:lvl5pPr marL="3047848" lvl="4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5pPr>
            <a:lvl6pPr marL="3657417" lvl="5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6pPr>
            <a:lvl7pPr marL="4266987" lvl="6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7pPr>
            <a:lvl8pPr marL="4876557" lvl="7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8pPr>
            <a:lvl9pPr marL="5486126" lvl="8" indent="-491042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933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570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10180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7132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5" y="1169215"/>
            <a:ext cx="7029879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1" y="2074900"/>
            <a:ext cx="22953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39" lvl="1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09" lvl="2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278" lvl="3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848" lvl="4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417" lvl="5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6987" lvl="6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557" lvl="7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126" lvl="8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5" y="2074900"/>
            <a:ext cx="22953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39" lvl="1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09" lvl="2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278" lvl="3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848" lvl="4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417" lvl="5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6987" lvl="6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557" lvl="7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126" lvl="8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2074900"/>
            <a:ext cx="22953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39" lvl="1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09" lvl="2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278" lvl="3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848" lvl="4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417" lvl="5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6987" lvl="6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557" lvl="7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126" lvl="8" indent="-457177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336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10180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7132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5" y="1169215"/>
            <a:ext cx="7029879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899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10180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713207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5366976"/>
            <a:ext cx="8229893" cy="692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304784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9304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200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8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1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67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0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26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5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3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17BFB-D92C-490D-8A45-D8EF29C43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5" y="1169215"/>
            <a:ext cx="7029879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1" y="2061256"/>
            <a:ext cx="77109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7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946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play Quizizz! | Other Quiz - Quizizz">
            <a:extLst>
              <a:ext uri="{FF2B5EF4-FFF2-40B4-BE49-F238E27FC236}">
                <a16:creationId xmlns:a16="http://schemas.microsoft.com/office/drawing/2014/main" id="{1951C69C-6659-48EF-BD83-AB948CB1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56" y="0"/>
            <a:ext cx="5775834" cy="34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8C2F92-F818-444C-A932-342119F52B34}"/>
              </a:ext>
            </a:extLst>
          </p:cNvPr>
          <p:cNvSpPr txBox="1"/>
          <p:nvPr/>
        </p:nvSpPr>
        <p:spPr>
          <a:xfrm>
            <a:off x="866956" y="4029993"/>
            <a:ext cx="794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rgbClr val="4F124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の使い方について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32DEF4-AC33-45CF-BC28-BF39836EFB88}"/>
              </a:ext>
            </a:extLst>
          </p:cNvPr>
          <p:cNvSpPr txBox="1"/>
          <p:nvPr/>
        </p:nvSpPr>
        <p:spPr>
          <a:xfrm>
            <a:off x="2432651" y="3080779"/>
            <a:ext cx="481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4F124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（クイジーズ）</a:t>
            </a:r>
          </a:p>
        </p:txBody>
      </p:sp>
    </p:spTree>
    <p:extLst>
      <p:ext uri="{BB962C8B-B14F-4D97-AF65-F5344CB8AC3E}">
        <p14:creationId xmlns:p14="http://schemas.microsoft.com/office/powerpoint/2010/main" val="337630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4FA4033-B7F4-4F8E-BA6F-E980E1D9C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-2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000" r="21359" b="12930"/>
          <a:stretch/>
        </p:blipFill>
        <p:spPr>
          <a:xfrm>
            <a:off x="0" y="-1"/>
            <a:ext cx="9144000" cy="6755027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AF7B85A-1D3E-4E30-9F99-D586D696A1FE}"/>
              </a:ext>
            </a:extLst>
          </p:cNvPr>
          <p:cNvSpPr/>
          <p:nvPr/>
        </p:nvSpPr>
        <p:spPr>
          <a:xfrm>
            <a:off x="3140734" y="2800350"/>
            <a:ext cx="5434643" cy="3010618"/>
          </a:xfrm>
          <a:prstGeom prst="wedgeRoundRectCallout">
            <a:avLst>
              <a:gd name="adj1" fmla="val -65053"/>
              <a:gd name="adj2" fmla="val 35407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正解は</a:t>
            </a:r>
            <a:r>
              <a:rPr kumimoji="1" lang="ja-JP" altLang="en-US" sz="3200" dirty="0">
                <a:solidFill>
                  <a:srgbClr val="12CA8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緑色</a:t>
            </a:r>
            <a:endParaRPr kumimoji="1" lang="en-US" altLang="ja-JP" sz="3200" dirty="0">
              <a:solidFill>
                <a:srgbClr val="12CA8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あなたが答えた間違いは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“</a:t>
            </a:r>
            <a:r>
              <a:rPr kumimoji="1" lang="en-US" altLang="ja-JP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Your Answer</a:t>
            </a:r>
            <a:r>
              <a:rPr kumimoji="1" lang="en-US" altLang="ja-JP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”</a:t>
            </a:r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と書かれています。見直してね。</a:t>
            </a:r>
          </a:p>
        </p:txBody>
      </p:sp>
    </p:spTree>
    <p:extLst>
      <p:ext uri="{BB962C8B-B14F-4D97-AF65-F5344CB8AC3E}">
        <p14:creationId xmlns:p14="http://schemas.microsoft.com/office/powerpoint/2010/main" val="390248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41FCA15-388B-4604-9835-1436941F9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3429000"/>
            <a:ext cx="3627930" cy="27513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2D11434-AC64-4880-921E-DFD6EE8F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582619"/>
            <a:ext cx="3627930" cy="267540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18165F7-A781-4DC3-B0AE-AB5D7BB9B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38" y="582619"/>
            <a:ext cx="3553462" cy="26632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4F82C37-4890-4E98-922B-2777BAF25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739" y="3429001"/>
            <a:ext cx="3568444" cy="26632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D46C37-01CD-4C78-A6F9-63BDEFC91470}"/>
              </a:ext>
            </a:extLst>
          </p:cNvPr>
          <p:cNvSpPr txBox="1"/>
          <p:nvPr/>
        </p:nvSpPr>
        <p:spPr>
          <a:xfrm>
            <a:off x="364936" y="553817"/>
            <a:ext cx="553998" cy="26920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①得点アップ！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1CE661-A817-475F-98BA-D3F4E45D4F83}"/>
              </a:ext>
            </a:extLst>
          </p:cNvPr>
          <p:cNvSpPr txBox="1"/>
          <p:nvPr/>
        </p:nvSpPr>
        <p:spPr>
          <a:xfrm>
            <a:off x="393818" y="3612138"/>
            <a:ext cx="553998" cy="3245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②復習はコチラから↑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AD206F-CF3D-48CF-8B89-CE2E6DB263F0}"/>
              </a:ext>
            </a:extLst>
          </p:cNvPr>
          <p:cNvSpPr txBox="1"/>
          <p:nvPr/>
        </p:nvSpPr>
        <p:spPr>
          <a:xfrm>
            <a:off x="8502065" y="553817"/>
            <a:ext cx="553998" cy="26920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③再確認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FE2678-8E83-48A0-ADEA-711E948D191F}"/>
              </a:ext>
            </a:extLst>
          </p:cNvPr>
          <p:cNvSpPr txBox="1"/>
          <p:nvPr/>
        </p:nvSpPr>
        <p:spPr>
          <a:xfrm>
            <a:off x="8525649" y="3400199"/>
            <a:ext cx="553998" cy="26920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④正解は～</a:t>
            </a:r>
          </a:p>
        </p:txBody>
      </p:sp>
    </p:spTree>
    <p:extLst>
      <p:ext uri="{BB962C8B-B14F-4D97-AF65-F5344CB8AC3E}">
        <p14:creationId xmlns:p14="http://schemas.microsoft.com/office/powerpoint/2010/main" val="171949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86499F-B00D-402A-9C8F-49F37114CEB8}"/>
              </a:ext>
            </a:extLst>
          </p:cNvPr>
          <p:cNvSpPr txBox="1"/>
          <p:nvPr/>
        </p:nvSpPr>
        <p:spPr>
          <a:xfrm>
            <a:off x="124829" y="205473"/>
            <a:ext cx="11916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 dirty="0">
                <a:solidFill>
                  <a:srgbClr val="C00000"/>
                </a:solidFill>
                <a:ea typeface="UD デジタル 教科書体 NP-B"/>
              </a:rPr>
              <a:t>例）</a:t>
            </a:r>
            <a:endParaRPr lang="ja-JP" altLang="en-US" sz="3600" dirty="0">
              <a:solidFill>
                <a:srgbClr val="C00000"/>
              </a:solidFill>
              <a:latin typeface="UD デジタル 教科書体 NP-B"/>
              <a:ea typeface="UD デジタル 教科書体 NP-B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5F87970-2B7B-4FEB-B5DA-9753DFC6E8F7}"/>
              </a:ext>
            </a:extLst>
          </p:cNvPr>
          <p:cNvSpPr/>
          <p:nvPr/>
        </p:nvSpPr>
        <p:spPr>
          <a:xfrm>
            <a:off x="1166978" y="205473"/>
            <a:ext cx="7608497" cy="11262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ケタの数字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9C76F0-2D2E-4A09-B5C4-3092B43ADD52}"/>
              </a:ext>
            </a:extLst>
          </p:cNvPr>
          <p:cNvSpPr/>
          <p:nvPr/>
        </p:nvSpPr>
        <p:spPr>
          <a:xfrm>
            <a:off x="1132471" y="1498149"/>
            <a:ext cx="7608497" cy="1126283"/>
          </a:xfrm>
          <a:prstGeom prst="roundRect">
            <a:avLst/>
          </a:prstGeom>
          <a:solidFill>
            <a:srgbClr val="8854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Join a game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C617CC8-771D-4C64-93BD-304B8945E4DE}"/>
              </a:ext>
            </a:extLst>
          </p:cNvPr>
          <p:cNvSpPr/>
          <p:nvPr/>
        </p:nvSpPr>
        <p:spPr>
          <a:xfrm>
            <a:off x="244617" y="3429000"/>
            <a:ext cx="8654765" cy="2908357"/>
          </a:xfrm>
          <a:prstGeom prst="wedgeRoundRectCallout">
            <a:avLst>
              <a:gd name="adj1" fmla="val -32639"/>
              <a:gd name="adj2" fmla="val -129766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①一度タップしてから</a:t>
            </a:r>
            <a:r>
              <a:rPr kumimoji="1" lang="ja-JP" altLang="en-US" sz="3200" u="sng" dirty="0">
                <a:solidFill>
                  <a:srgbClr val="C00000"/>
                </a:solidFill>
                <a:latin typeface="UD デジタル 教科書体 NP-B"/>
                <a:ea typeface="UD デジタル 教科書体 NP-B"/>
              </a:rPr>
              <a:t>前のスクリーンの数字</a:t>
            </a:r>
            <a:r>
              <a:rPr kumimoji="1" lang="ja-JP" altLang="en-US" sz="32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を入力する。　　　　　</a:t>
            </a:r>
            <a:endParaRPr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②数字を入力し終わったら　　　　　　をタップする。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C152B18-C5ED-474B-95AD-B823BE790E12}"/>
              </a:ext>
            </a:extLst>
          </p:cNvPr>
          <p:cNvSpPr/>
          <p:nvPr/>
        </p:nvSpPr>
        <p:spPr>
          <a:xfrm>
            <a:off x="5486401" y="4554749"/>
            <a:ext cx="2268281" cy="534837"/>
          </a:xfrm>
          <a:prstGeom prst="roundRect">
            <a:avLst/>
          </a:prstGeom>
          <a:solidFill>
            <a:srgbClr val="8854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Join a game</a:t>
            </a:r>
            <a:endParaRPr kumimoji="1" lang="ja-JP" altLang="en-US" sz="2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61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03CFB6B-EE82-429D-B1EC-1651B20002EC}"/>
              </a:ext>
            </a:extLst>
          </p:cNvPr>
          <p:cNvSpPr/>
          <p:nvPr/>
        </p:nvSpPr>
        <p:spPr>
          <a:xfrm>
            <a:off x="936427" y="657261"/>
            <a:ext cx="7608497" cy="11262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自分の名前を入力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22B032B-F525-49DA-9E14-D2C80D92FE4B}"/>
              </a:ext>
            </a:extLst>
          </p:cNvPr>
          <p:cNvSpPr/>
          <p:nvPr/>
        </p:nvSpPr>
        <p:spPr>
          <a:xfrm>
            <a:off x="948905" y="1954800"/>
            <a:ext cx="7608497" cy="1126283"/>
          </a:xfrm>
          <a:prstGeom prst="roundRect">
            <a:avLst/>
          </a:prstGeom>
          <a:solidFill>
            <a:srgbClr val="11C98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Enter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FC4C0D-068D-44A5-BE4B-60751C1445F6}"/>
              </a:ext>
            </a:extLst>
          </p:cNvPr>
          <p:cNvSpPr txBox="1"/>
          <p:nvPr/>
        </p:nvSpPr>
        <p:spPr>
          <a:xfrm>
            <a:off x="204186" y="133165"/>
            <a:ext cx="453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Your Quizizz name is</a:t>
            </a:r>
            <a:endParaRPr kumimoji="1" lang="ja-JP" altLang="en-US" sz="2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0475C38-A0ED-422B-8694-B4A4F1D1985B}"/>
              </a:ext>
            </a:extLst>
          </p:cNvPr>
          <p:cNvSpPr/>
          <p:nvPr/>
        </p:nvSpPr>
        <p:spPr>
          <a:xfrm>
            <a:off x="204187" y="3645101"/>
            <a:ext cx="5910864" cy="3079734"/>
          </a:xfrm>
          <a:prstGeom prst="wedgeRoundRectCallout">
            <a:avLst>
              <a:gd name="adj1" fmla="val -28968"/>
              <a:gd name="adj2" fmla="val -115880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　一度タップしてから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/>
              <a:ea typeface="UD デジタル 教科書体 NP-B"/>
            </a:endParaRPr>
          </a:p>
          <a:p>
            <a:r>
              <a:rPr kumimoji="1" lang="en-US" altLang="ja-JP" sz="32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   </a:t>
            </a:r>
            <a:r>
              <a:rPr kumimoji="1" lang="ja-JP" altLang="en-US" sz="3200" u="sng" dirty="0">
                <a:solidFill>
                  <a:srgbClr val="C00000"/>
                </a:solidFill>
                <a:latin typeface="UD デジタル 教科書体 NP-B"/>
                <a:ea typeface="UD デジタル 教科書体 NP-B"/>
              </a:rPr>
              <a:t>自分の名前</a:t>
            </a:r>
            <a:r>
              <a:rPr kumimoji="1" lang="ja-JP" altLang="en-US" sz="32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を入力する。</a:t>
            </a:r>
            <a:endParaRPr kumimoji="1" lang="en-US" altLang="ja-JP" sz="2800" dirty="0">
              <a:solidFill>
                <a:srgbClr val="C00000"/>
              </a:solidFill>
              <a:latin typeface="UD デジタル 教科書体 NP-B"/>
              <a:ea typeface="UD デジタル 教科書体 NP-B"/>
            </a:endParaRPr>
          </a:p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B"/>
                <a:ea typeface="UD デジタル 教科書体 NP-B"/>
              </a:rPr>
              <a:t>　</a:t>
            </a:r>
            <a:endParaRPr lang="en-US" altLang="ja-JP" sz="2800" dirty="0">
              <a:solidFill>
                <a:srgbClr val="C00000"/>
              </a:solidFill>
              <a:latin typeface="UD デジタル 教科書体 NP-B"/>
              <a:ea typeface="UD デジタル 教科書体 NP-B"/>
            </a:endParaRPr>
          </a:p>
          <a:p>
            <a:pPr indent="723900"/>
            <a:r>
              <a:rPr kumimoji="1" lang="ja-JP" altLang="en-US" sz="2800" dirty="0">
                <a:solidFill>
                  <a:srgbClr val="C00000"/>
                </a:solidFill>
                <a:latin typeface="UD デジタル 教科書体 NP-B"/>
                <a:ea typeface="UD デジタル 教科書体 NP-B"/>
              </a:rPr>
              <a:t>〇ひらがな　</a:t>
            </a:r>
            <a:endParaRPr kumimoji="1" lang="en-US" altLang="ja-JP" sz="2800" dirty="0">
              <a:solidFill>
                <a:srgbClr val="C00000"/>
              </a:solidFill>
              <a:latin typeface="UD デジタル 教科書体 NP-B"/>
              <a:ea typeface="UD デジタル 教科書体 NP-B"/>
            </a:endParaRPr>
          </a:p>
          <a:p>
            <a:pPr indent="723900"/>
            <a:r>
              <a:rPr kumimoji="1" lang="en-US" altLang="ja-JP" sz="2800" dirty="0">
                <a:solidFill>
                  <a:srgbClr val="C00000"/>
                </a:solidFill>
                <a:latin typeface="UD デジタル 教科書体 NP-B"/>
                <a:ea typeface="UD デジタル 教科書体 NP-B"/>
              </a:rPr>
              <a:t>×</a:t>
            </a:r>
            <a:r>
              <a:rPr kumimoji="1" lang="ja-JP" altLang="en-US" sz="2800" dirty="0">
                <a:solidFill>
                  <a:srgbClr val="C00000"/>
                </a:solidFill>
                <a:latin typeface="UD デジタル 教科書体 NP-B"/>
                <a:ea typeface="UD デジタル 教科書体 NP-B"/>
              </a:rPr>
              <a:t>アルファベット</a:t>
            </a:r>
            <a:endParaRPr kumimoji="1" lang="en-US" altLang="ja-JP" sz="2800" dirty="0">
              <a:solidFill>
                <a:srgbClr val="C00000"/>
              </a:solidFill>
              <a:latin typeface="UD デジタル 教科書体 NP-B"/>
              <a:ea typeface="UD デジタル 教科書体 NP-B"/>
            </a:endParaRPr>
          </a:p>
        </p:txBody>
      </p:sp>
    </p:spTree>
    <p:extLst>
      <p:ext uri="{BB962C8B-B14F-4D97-AF65-F5344CB8AC3E}">
        <p14:creationId xmlns:p14="http://schemas.microsoft.com/office/powerpoint/2010/main" val="116861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F6CA9A3-E18C-4855-8F79-6C0425B21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0000" r="63542"/>
          <a:stretch/>
        </p:blipFill>
        <p:spPr>
          <a:xfrm>
            <a:off x="0" y="0"/>
            <a:ext cx="5164149" cy="59817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36F460F-050F-465B-B217-BFC70271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5" t="60000"/>
          <a:stretch/>
        </p:blipFill>
        <p:spPr>
          <a:xfrm>
            <a:off x="3979853" y="0"/>
            <a:ext cx="5164148" cy="5981700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71C3BD77-B9A2-4850-9F62-452941A2B920}"/>
              </a:ext>
            </a:extLst>
          </p:cNvPr>
          <p:cNvSpPr/>
          <p:nvPr/>
        </p:nvSpPr>
        <p:spPr>
          <a:xfrm flipH="1">
            <a:off x="6191250" y="2025666"/>
            <a:ext cx="762000" cy="609600"/>
          </a:xfrm>
          <a:prstGeom prst="rightArrow">
            <a:avLst/>
          </a:prstGeom>
          <a:solidFill>
            <a:srgbClr val="885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8BE48A32-FC89-4B61-8F15-47B2C5D89B20}"/>
              </a:ext>
            </a:extLst>
          </p:cNvPr>
          <p:cNvSpPr/>
          <p:nvPr/>
        </p:nvSpPr>
        <p:spPr>
          <a:xfrm>
            <a:off x="6724650" y="349266"/>
            <a:ext cx="2038350" cy="6203934"/>
          </a:xfrm>
          <a:prstGeom prst="wedgeRoundRectCallout">
            <a:avLst>
              <a:gd name="adj1" fmla="val -24778"/>
              <a:gd name="adj2" fmla="val -39179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kumimoji="1" lang="en-US" altLang="ja-JP" sz="2800" dirty="0">
              <a:solidFill>
                <a:srgbClr val="C00000"/>
              </a:solidFill>
              <a:latin typeface="UD デジタル 教科書体 NP-B"/>
              <a:ea typeface="UD デジタル 教科書体 NP-B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15A899-E78A-4457-A38C-ECF42F99EA50}"/>
              </a:ext>
            </a:extLst>
          </p:cNvPr>
          <p:cNvSpPr txBox="1"/>
          <p:nvPr/>
        </p:nvSpPr>
        <p:spPr>
          <a:xfrm>
            <a:off x="7312938" y="355632"/>
            <a:ext cx="861774" cy="7067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２段目をみどり色にする</a:t>
            </a:r>
          </a:p>
        </p:txBody>
      </p:sp>
    </p:spTree>
    <p:extLst>
      <p:ext uri="{BB962C8B-B14F-4D97-AF65-F5344CB8AC3E}">
        <p14:creationId xmlns:p14="http://schemas.microsoft.com/office/powerpoint/2010/main" val="190226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59227C-56E0-430F-ABFD-E5AE1EEEA658}"/>
              </a:ext>
            </a:extLst>
          </p:cNvPr>
          <p:cNvSpPr txBox="1"/>
          <p:nvPr/>
        </p:nvSpPr>
        <p:spPr>
          <a:xfrm>
            <a:off x="983412" y="6159260"/>
            <a:ext cx="435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ゲーム面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03CFB6B-EE82-429D-B1EC-1651B20002EC}"/>
              </a:ext>
            </a:extLst>
          </p:cNvPr>
          <p:cNvSpPr/>
          <p:nvPr/>
        </p:nvSpPr>
        <p:spPr>
          <a:xfrm>
            <a:off x="983412" y="662124"/>
            <a:ext cx="7608497" cy="11262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自分の名前を入力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22B032B-F525-49DA-9E14-D2C80D92FE4B}"/>
              </a:ext>
            </a:extLst>
          </p:cNvPr>
          <p:cNvSpPr/>
          <p:nvPr/>
        </p:nvSpPr>
        <p:spPr>
          <a:xfrm>
            <a:off x="948905" y="1954800"/>
            <a:ext cx="7608497" cy="1126283"/>
          </a:xfrm>
          <a:prstGeom prst="roundRect">
            <a:avLst/>
          </a:prstGeom>
          <a:solidFill>
            <a:srgbClr val="11C98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Enter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FC4C0D-068D-44A5-BE4B-60751C1445F6}"/>
              </a:ext>
            </a:extLst>
          </p:cNvPr>
          <p:cNvSpPr txBox="1"/>
          <p:nvPr/>
        </p:nvSpPr>
        <p:spPr>
          <a:xfrm>
            <a:off x="204186" y="133165"/>
            <a:ext cx="453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Your Quizizz name is</a:t>
            </a:r>
            <a:endParaRPr kumimoji="1" lang="ja-JP" altLang="en-US" sz="2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0475C38-A0ED-422B-8694-B4A4F1D1985B}"/>
              </a:ext>
            </a:extLst>
          </p:cNvPr>
          <p:cNvSpPr/>
          <p:nvPr/>
        </p:nvSpPr>
        <p:spPr>
          <a:xfrm>
            <a:off x="244617" y="3707809"/>
            <a:ext cx="8654765" cy="1911941"/>
          </a:xfrm>
          <a:prstGeom prst="wedgeRoundRectCallout">
            <a:avLst>
              <a:gd name="adj1" fmla="val -16861"/>
              <a:gd name="adj2" fmla="val -103381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番号を入力し終わったら　　　　をタップする。始まるまでしばらく待っててね。</a:t>
            </a:r>
            <a:endParaRPr lang="ja-JP" altLang="en-US" sz="3200" dirty="0">
              <a:solidFill>
                <a:srgbClr val="0070C0"/>
              </a:solidFill>
              <a:latin typeface="UD デジタル 教科書体 NP-B"/>
              <a:ea typeface="UD デジタル 教科書体 NP-B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5D8E372-6B26-4D22-B4D0-105169FB66DE}"/>
              </a:ext>
            </a:extLst>
          </p:cNvPr>
          <p:cNvSpPr/>
          <p:nvPr/>
        </p:nvSpPr>
        <p:spPr>
          <a:xfrm>
            <a:off x="4901960" y="4224528"/>
            <a:ext cx="1644768" cy="615303"/>
          </a:xfrm>
          <a:prstGeom prst="roundRect">
            <a:avLst/>
          </a:prstGeom>
          <a:solidFill>
            <a:srgbClr val="11C98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Enter</a:t>
            </a:r>
            <a:endParaRPr kumimoji="1" lang="ja-JP" altLang="en-US" sz="2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62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7F0D4A0-D9DA-4D94-8751-AE418044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3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471BD1-C657-4CAB-9409-5A6A601D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44311AF4-EBF0-4A62-99F6-388B37AE9648}"/>
              </a:ext>
            </a:extLst>
          </p:cNvPr>
          <p:cNvSpPr/>
          <p:nvPr/>
        </p:nvSpPr>
        <p:spPr>
          <a:xfrm>
            <a:off x="192859" y="1250829"/>
            <a:ext cx="2973036" cy="2035835"/>
          </a:xfrm>
          <a:prstGeom prst="wedgeRoundRectCallout">
            <a:avLst>
              <a:gd name="adj1" fmla="val -645"/>
              <a:gd name="adj2" fmla="val -44110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最後に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もう一度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チャレンジ！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08468E24-5092-482F-AD2F-3703AD558217}"/>
              </a:ext>
            </a:extLst>
          </p:cNvPr>
          <p:cNvSpPr/>
          <p:nvPr/>
        </p:nvSpPr>
        <p:spPr>
          <a:xfrm>
            <a:off x="2316493" y="5624428"/>
            <a:ext cx="6051129" cy="715987"/>
          </a:xfrm>
          <a:prstGeom prst="wedgeRoundRectCallout">
            <a:avLst>
              <a:gd name="adj1" fmla="val -645"/>
              <a:gd name="adj2" fmla="val -44110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⚀⚁⚂どれかを選んで答えてね！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A0C57-111F-4EA5-B29F-A54BD02990EE}"/>
              </a:ext>
            </a:extLst>
          </p:cNvPr>
          <p:cNvSpPr/>
          <p:nvPr/>
        </p:nvSpPr>
        <p:spPr>
          <a:xfrm>
            <a:off x="5978105" y="1250828"/>
            <a:ext cx="2973036" cy="2035835"/>
          </a:xfrm>
          <a:prstGeom prst="wedgeRoundRectCallout">
            <a:avLst>
              <a:gd name="adj1" fmla="val -645"/>
              <a:gd name="adj2" fmla="val -44110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正解すると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得点アップの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チャンス！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D5587A7-7745-4ED8-84CE-5928279A5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3" t="62055" r="49968" b="21593"/>
          <a:stretch/>
        </p:blipFill>
        <p:spPr>
          <a:xfrm>
            <a:off x="5788323" y="4252822"/>
            <a:ext cx="1130061" cy="11214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74544A3-BEE5-44BF-B6D6-86AAFAB2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7" t="69141" r="55125" b="27966"/>
          <a:stretch/>
        </p:blipFill>
        <p:spPr>
          <a:xfrm>
            <a:off x="6443932" y="4735908"/>
            <a:ext cx="155276" cy="19840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A10F52E-C9C3-4707-82E0-1EDBABE2F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7" t="69141" r="55125" b="27966"/>
          <a:stretch/>
        </p:blipFill>
        <p:spPr>
          <a:xfrm>
            <a:off x="6124756" y="4744536"/>
            <a:ext cx="155276" cy="1984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58FF87-3211-473D-8E03-54EEA3E6A14A}"/>
              </a:ext>
            </a:extLst>
          </p:cNvPr>
          <p:cNvSpPr txBox="1"/>
          <p:nvPr/>
        </p:nvSpPr>
        <p:spPr>
          <a:xfrm>
            <a:off x="3504723" y="3815626"/>
            <a:ext cx="100489" cy="184666"/>
          </a:xfrm>
          <a:prstGeom prst="rect">
            <a:avLst/>
          </a:prstGeom>
          <a:solidFill>
            <a:srgbClr val="0E0E0E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245503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90A8203-90CB-4DB5-8591-42FE7BC1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C201E5-174B-4659-B3C5-6C819F8B5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14013" r="43297" b="17460"/>
          <a:stretch/>
        </p:blipFill>
        <p:spPr>
          <a:xfrm>
            <a:off x="96157" y="0"/>
            <a:ext cx="8951685" cy="8525374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4AD1584B-D4D0-47CC-B482-6C4AD2F262C2}"/>
              </a:ext>
            </a:extLst>
          </p:cNvPr>
          <p:cNvSpPr/>
          <p:nvPr/>
        </p:nvSpPr>
        <p:spPr>
          <a:xfrm>
            <a:off x="3009900" y="577970"/>
            <a:ext cx="5858055" cy="1897811"/>
          </a:xfrm>
          <a:prstGeom prst="wedgeRoundRectCallout">
            <a:avLst>
              <a:gd name="adj1" fmla="val -58471"/>
              <a:gd name="adj2" fmla="val 22722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自分が間違えた問題は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赤色</a:t>
            </a:r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になっています。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もう一度タップすると～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3C63F7A-5FC6-4076-90D7-E38E10555E57}"/>
              </a:ext>
            </a:extLst>
          </p:cNvPr>
          <p:cNvSpPr/>
          <p:nvPr/>
        </p:nvSpPr>
        <p:spPr>
          <a:xfrm>
            <a:off x="3758647" y="3594340"/>
            <a:ext cx="5109308" cy="1897811"/>
          </a:xfrm>
          <a:prstGeom prst="wedgeRoundRectCallout">
            <a:avLst>
              <a:gd name="adj1" fmla="val -63832"/>
              <a:gd name="adj2" fmla="val 20714"/>
              <a:gd name="adj3" fmla="val 16667"/>
            </a:avLst>
          </a:prstGeom>
          <a:solidFill>
            <a:schemeClr val="bg1"/>
          </a:solidFill>
          <a:ln w="104775">
            <a:solidFill>
              <a:srgbClr val="885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dirty="0">
                <a:solidFill>
                  <a:srgbClr val="11C98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みどり色</a:t>
            </a:r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は正解！</a:t>
            </a:r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よくがんばったね！</a:t>
            </a:r>
          </a:p>
        </p:txBody>
      </p:sp>
      <p:pic>
        <p:nvPicPr>
          <p:cNvPr id="6" name="グラフィックス 5" descr="親指を立てるしぐさ">
            <a:extLst>
              <a:ext uri="{FF2B5EF4-FFF2-40B4-BE49-F238E27FC236}">
                <a16:creationId xmlns:a16="http://schemas.microsoft.com/office/drawing/2014/main" id="{05B5EEFB-B1B1-4F9F-9F09-5920CFF11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2015" y="43261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14c2664e-82a7-494f-a0a5-451d4326da22" xsi:nil="true"/>
    <Templates xmlns="14c2664e-82a7-494f-a0a5-451d4326da22" xsi:nil="true"/>
    <Has_Teacher_Only_SectionGroup xmlns="14c2664e-82a7-494f-a0a5-451d4326da22" xsi:nil="true"/>
    <FolderType xmlns="14c2664e-82a7-494f-a0a5-451d4326da22" xsi:nil="true"/>
    <CultureName xmlns="14c2664e-82a7-494f-a0a5-451d4326da22" xsi:nil="true"/>
    <Owner xmlns="14c2664e-82a7-494f-a0a5-451d4326da22">
      <UserInfo>
        <DisplayName/>
        <AccountId xsi:nil="true"/>
        <AccountType/>
      </UserInfo>
    </Owner>
    <LMS_Mappings xmlns="14c2664e-82a7-494f-a0a5-451d4326da22" xsi:nil="true"/>
    <DefaultSectionNames xmlns="14c2664e-82a7-494f-a0a5-451d4326da22" xsi:nil="true"/>
    <Is_Collaboration_Space_Locked xmlns="14c2664e-82a7-494f-a0a5-451d4326da22" xsi:nil="true"/>
    <NotebookType xmlns="14c2664e-82a7-494f-a0a5-451d4326da22" xsi:nil="true"/>
    <Invited_Teachers xmlns="14c2664e-82a7-494f-a0a5-451d4326da22" xsi:nil="true"/>
    <Teams_Channel_Section_Location xmlns="14c2664e-82a7-494f-a0a5-451d4326da22" xsi:nil="true"/>
    <Teachers xmlns="14c2664e-82a7-494f-a0a5-451d4326da22">
      <UserInfo>
        <DisplayName/>
        <AccountId xsi:nil="true"/>
        <AccountType/>
      </UserInfo>
    </Teachers>
    <Student_Groups xmlns="14c2664e-82a7-494f-a0a5-451d4326da22">
      <UserInfo>
        <DisplayName/>
        <AccountId xsi:nil="true"/>
        <AccountType/>
      </UserInfo>
    </Student_Groups>
    <AppVersion xmlns="14c2664e-82a7-494f-a0a5-451d4326da22" xsi:nil="true"/>
    <TeamsChannelId xmlns="14c2664e-82a7-494f-a0a5-451d4326da22" xsi:nil="true"/>
    <Invited_Students xmlns="14c2664e-82a7-494f-a0a5-451d4326da22" xsi:nil="true"/>
    <Math_Settings xmlns="14c2664e-82a7-494f-a0a5-451d4326da22" xsi:nil="true"/>
    <Self_Registration_Enabled xmlns="14c2664e-82a7-494f-a0a5-451d4326da22" xsi:nil="true"/>
    <Students xmlns="14c2664e-82a7-494f-a0a5-451d4326da22">
      <UserInfo>
        <DisplayName/>
        <AccountId xsi:nil="true"/>
        <AccountType/>
      </UserInfo>
    </Students>
    <Distribution_Groups xmlns="14c2664e-82a7-494f-a0a5-451d4326da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BCF05E0816BFC4EABDFB52EAD9AB09B" ma:contentTypeVersion="34" ma:contentTypeDescription="新しいドキュメントを作成します。" ma:contentTypeScope="" ma:versionID="aa9ed3cd43179cc9e29e10a3126efc86">
  <xsd:schema xmlns:xsd="http://www.w3.org/2001/XMLSchema" xmlns:xs="http://www.w3.org/2001/XMLSchema" xmlns:p="http://schemas.microsoft.com/office/2006/metadata/properties" xmlns:ns3="14c2664e-82a7-494f-a0a5-451d4326da22" xmlns:ns4="090cc122-1832-40c3-b40f-4da316623db3" targetNamespace="http://schemas.microsoft.com/office/2006/metadata/properties" ma:root="true" ma:fieldsID="8f6bf49f3877cb7629a8c0d6ad9ed095" ns3:_="" ns4:_="">
    <xsd:import namespace="14c2664e-82a7-494f-a0a5-451d4326da22"/>
    <xsd:import namespace="090cc122-1832-40c3-b40f-4da316623d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2664e-82a7-494f-a0a5-451d4326d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cc122-1832-40c3-b40f-4da316623d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8887A3-EA46-445B-9202-32383721B291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090cc122-1832-40c3-b40f-4da316623db3"/>
    <ds:schemaRef ds:uri="14c2664e-82a7-494f-a0a5-451d4326da22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2A554A-511A-4631-9500-1CBB590A9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2664e-82a7-494f-a0a5-451d4326da22"/>
    <ds:schemaRef ds:uri="090cc122-1832-40c3-b40f-4da316623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5F375E-F34A-48B9-BF45-DA20E4B648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</TotalTime>
  <Words>203</Words>
  <Application>Microsoft Office PowerPoint</Application>
  <PresentationFormat>画面に合わせる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Bangers</vt:lpstr>
      <vt:lpstr>Sniglet</vt:lpstr>
      <vt:lpstr>UD デジタル 教科書体 NK-B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2_Jachimo template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みゆき 熱田</dc:creator>
  <cp:lastModifiedBy>Miyuki Atta</cp:lastModifiedBy>
  <cp:revision>156</cp:revision>
  <cp:lastPrinted>2020-12-08T01:26:11Z</cp:lastPrinted>
  <dcterms:created xsi:type="dcterms:W3CDTF">2020-11-02T01:54:36Z</dcterms:created>
  <dcterms:modified xsi:type="dcterms:W3CDTF">2021-03-15T07:14:48Z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0x010100DBCF05E0816BFC4EABDFB52EAD9AB09B</vt:lpwstr>
  </property>
</Properties>
</file>