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502" r:id="rId2"/>
    <p:sldId id="297" r:id="rId3"/>
    <p:sldId id="529" r:id="rId4"/>
    <p:sldId id="574" r:id="rId5"/>
    <p:sldId id="544" r:id="rId6"/>
    <p:sldId id="546" r:id="rId7"/>
    <p:sldId id="530" r:id="rId8"/>
    <p:sldId id="539" r:id="rId9"/>
    <p:sldId id="545" r:id="rId10"/>
    <p:sldId id="534" r:id="rId11"/>
    <p:sldId id="576" r:id="rId12"/>
    <p:sldId id="577" r:id="rId13"/>
    <p:sldId id="537" r:id="rId14"/>
    <p:sldId id="533" r:id="rId15"/>
    <p:sldId id="573" r:id="rId16"/>
    <p:sldId id="540" r:id="rId17"/>
    <p:sldId id="301" r:id="rId18"/>
    <p:sldId id="517" r:id="rId19"/>
    <p:sldId id="516" r:id="rId20"/>
    <p:sldId id="443" r:id="rId21"/>
    <p:sldId id="453" r:id="rId22"/>
    <p:sldId id="575" r:id="rId23"/>
    <p:sldId id="578" r:id="rId24"/>
    <p:sldId id="579" r:id="rId25"/>
    <p:sldId id="580" r:id="rId26"/>
    <p:sldId id="581" r:id="rId27"/>
    <p:sldId id="582" r:id="rId28"/>
    <p:sldId id="583" r:id="rId29"/>
    <p:sldId id="584" r:id="rId30"/>
    <p:sldId id="585" r:id="rId31"/>
    <p:sldId id="586" r:id="rId32"/>
    <p:sldId id="587" r:id="rId33"/>
    <p:sldId id="588" r:id="rId3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90283" autoAdjust="0"/>
  </p:normalViewPr>
  <p:slideViewPr>
    <p:cSldViewPr>
      <p:cViewPr varScale="1">
        <p:scale>
          <a:sx n="116" d="100"/>
          <a:sy n="116" d="100"/>
        </p:scale>
        <p:origin x="-165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0" d="100"/>
          <a:sy n="100" d="100"/>
        </p:scale>
        <p:origin x="-354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EA35F-2375-4459-A731-92F2C428EB08}" type="doc">
      <dgm:prSet loTypeId="urn:microsoft.com/office/officeart/2005/8/layout/hierarchy2" loCatId="hierarchy" qsTypeId="urn:microsoft.com/office/officeart/2005/8/quickstyle/simple1" qsCatId="simple" csTypeId="urn:microsoft.com/office/officeart/2005/8/colors/colorful1#1" csCatId="colorful" phldr="1"/>
      <dgm:spPr/>
      <dgm:t>
        <a:bodyPr/>
        <a:lstStyle/>
        <a:p>
          <a:endParaRPr kumimoji="1" lang="ja-JP" altLang="en-US"/>
        </a:p>
      </dgm:t>
    </dgm:pt>
    <dgm:pt modelId="{6161A50C-99A9-465D-B156-CD717070528B}">
      <dgm:prSet phldrT="[テキスト]"/>
      <dgm:spPr/>
      <dgm:t>
        <a:bodyPr/>
        <a:lstStyle/>
        <a:p>
          <a:r>
            <a:rPr kumimoji="1" lang="ja-JP" altLang="en-US" dirty="0" smtClean="0"/>
            <a:t>結論</a:t>
          </a:r>
          <a:endParaRPr kumimoji="1" lang="ja-JP" altLang="en-US" dirty="0"/>
        </a:p>
      </dgm:t>
    </dgm:pt>
    <dgm:pt modelId="{39C86723-8691-4C6E-A453-DC3026A3EA1F}" type="parTrans" cxnId="{2BB66D7C-3CC2-4167-B90A-D9925B4B347F}">
      <dgm:prSet/>
      <dgm:spPr/>
      <dgm:t>
        <a:bodyPr/>
        <a:lstStyle/>
        <a:p>
          <a:endParaRPr kumimoji="1" lang="ja-JP" altLang="en-US"/>
        </a:p>
      </dgm:t>
    </dgm:pt>
    <dgm:pt modelId="{4A49964C-72F3-4DF1-96FC-F199B92D9274}" type="sibTrans" cxnId="{2BB66D7C-3CC2-4167-B90A-D9925B4B347F}">
      <dgm:prSet/>
      <dgm:spPr/>
      <dgm:t>
        <a:bodyPr/>
        <a:lstStyle/>
        <a:p>
          <a:endParaRPr kumimoji="1" lang="ja-JP" altLang="en-US"/>
        </a:p>
      </dgm:t>
    </dgm:pt>
    <dgm:pt modelId="{3E7A4F76-53B6-486E-A158-FB6A27587FDF}">
      <dgm:prSet phldrT="[テキスト]"/>
      <dgm:spPr/>
      <dgm:t>
        <a:bodyPr/>
        <a:lstStyle/>
        <a:p>
          <a:r>
            <a:rPr kumimoji="1" lang="ja-JP" altLang="en-US" dirty="0" smtClean="0"/>
            <a:t>理由１</a:t>
          </a:r>
          <a:endParaRPr kumimoji="1" lang="ja-JP" altLang="en-US" dirty="0"/>
        </a:p>
      </dgm:t>
    </dgm:pt>
    <dgm:pt modelId="{5627853C-2C8A-4B8D-93A3-51CFF26768F8}" type="parTrans" cxnId="{0E1FDE51-42DC-4436-827F-5B200DE45859}">
      <dgm:prSet/>
      <dgm:spPr/>
      <dgm:t>
        <a:bodyPr/>
        <a:lstStyle/>
        <a:p>
          <a:endParaRPr kumimoji="1" lang="ja-JP" altLang="en-US"/>
        </a:p>
      </dgm:t>
    </dgm:pt>
    <dgm:pt modelId="{FD089B6B-9C85-4538-A53F-B8E15E5CA739}" type="sibTrans" cxnId="{0E1FDE51-42DC-4436-827F-5B200DE45859}">
      <dgm:prSet/>
      <dgm:spPr/>
      <dgm:t>
        <a:bodyPr/>
        <a:lstStyle/>
        <a:p>
          <a:endParaRPr kumimoji="1" lang="ja-JP" altLang="en-US"/>
        </a:p>
      </dgm:t>
    </dgm:pt>
    <dgm:pt modelId="{57193A4C-500D-459F-B887-734558546BA3}">
      <dgm:prSet phldrT="[テキスト]"/>
      <dgm:spPr/>
      <dgm:t>
        <a:bodyPr/>
        <a:lstStyle/>
        <a:p>
          <a:r>
            <a:rPr kumimoji="1" lang="ja-JP" altLang="en-US" dirty="0" smtClean="0"/>
            <a:t>具体例</a:t>
          </a:r>
          <a:r>
            <a:rPr kumimoji="1" lang="en-US" altLang="ja-JP" dirty="0" smtClean="0"/>
            <a:t>1.1</a:t>
          </a:r>
          <a:endParaRPr kumimoji="1" lang="ja-JP" altLang="en-US" dirty="0"/>
        </a:p>
      </dgm:t>
    </dgm:pt>
    <dgm:pt modelId="{936BEA2C-A74C-47D6-B232-854014A342C6}" type="parTrans" cxnId="{AB8131BA-66D1-42C9-B24D-BF8E801CAA26}">
      <dgm:prSet/>
      <dgm:spPr/>
      <dgm:t>
        <a:bodyPr/>
        <a:lstStyle/>
        <a:p>
          <a:endParaRPr kumimoji="1" lang="ja-JP" altLang="en-US"/>
        </a:p>
      </dgm:t>
    </dgm:pt>
    <dgm:pt modelId="{2C6AB43F-2FF9-49C3-B238-C19D01E58B14}" type="sibTrans" cxnId="{AB8131BA-66D1-42C9-B24D-BF8E801CAA26}">
      <dgm:prSet/>
      <dgm:spPr/>
      <dgm:t>
        <a:bodyPr/>
        <a:lstStyle/>
        <a:p>
          <a:endParaRPr kumimoji="1" lang="ja-JP" altLang="en-US"/>
        </a:p>
      </dgm:t>
    </dgm:pt>
    <dgm:pt modelId="{F5EE99B1-3DE4-412C-B997-0F95DA472534}">
      <dgm:prSet phldrT="[テキスト]"/>
      <dgm:spPr/>
      <dgm:t>
        <a:bodyPr/>
        <a:lstStyle/>
        <a:p>
          <a:r>
            <a:rPr kumimoji="1" lang="ja-JP" altLang="en-US" dirty="0" smtClean="0"/>
            <a:t>具体例</a:t>
          </a:r>
          <a:r>
            <a:rPr kumimoji="1" lang="en-US" altLang="ja-JP" dirty="0" smtClean="0"/>
            <a:t>1.2</a:t>
          </a:r>
          <a:endParaRPr kumimoji="1" lang="ja-JP" altLang="en-US" dirty="0"/>
        </a:p>
      </dgm:t>
    </dgm:pt>
    <dgm:pt modelId="{A6D7DC9C-217E-436D-A470-E739F3F3C781}" type="parTrans" cxnId="{4EDAF550-AA7B-407D-8876-917909C70D19}">
      <dgm:prSet/>
      <dgm:spPr/>
      <dgm:t>
        <a:bodyPr/>
        <a:lstStyle/>
        <a:p>
          <a:endParaRPr kumimoji="1" lang="ja-JP" altLang="en-US"/>
        </a:p>
      </dgm:t>
    </dgm:pt>
    <dgm:pt modelId="{73EB46D2-C96F-4AD1-B8F0-30BDC3263F68}" type="sibTrans" cxnId="{4EDAF550-AA7B-407D-8876-917909C70D19}">
      <dgm:prSet/>
      <dgm:spPr/>
      <dgm:t>
        <a:bodyPr/>
        <a:lstStyle/>
        <a:p>
          <a:endParaRPr kumimoji="1" lang="ja-JP" altLang="en-US"/>
        </a:p>
      </dgm:t>
    </dgm:pt>
    <dgm:pt modelId="{B5F9BDDA-BC84-4E93-9A77-8C68FB372065}">
      <dgm:prSet phldrT="[テキスト]"/>
      <dgm:spPr/>
      <dgm:t>
        <a:bodyPr/>
        <a:lstStyle/>
        <a:p>
          <a:r>
            <a:rPr kumimoji="1" lang="ja-JP" altLang="en-US" dirty="0" smtClean="0"/>
            <a:t>理由２</a:t>
          </a:r>
          <a:endParaRPr kumimoji="1" lang="ja-JP" altLang="en-US" dirty="0"/>
        </a:p>
      </dgm:t>
    </dgm:pt>
    <dgm:pt modelId="{E3CB540B-C135-4B15-A7A0-073400E6A759}" type="parTrans" cxnId="{096FAF84-8152-479D-BE95-580EAD78627B}">
      <dgm:prSet/>
      <dgm:spPr/>
      <dgm:t>
        <a:bodyPr/>
        <a:lstStyle/>
        <a:p>
          <a:endParaRPr kumimoji="1" lang="ja-JP" altLang="en-US"/>
        </a:p>
      </dgm:t>
    </dgm:pt>
    <dgm:pt modelId="{1AC2C61E-5968-422D-9672-D1FBE0430802}" type="sibTrans" cxnId="{096FAF84-8152-479D-BE95-580EAD78627B}">
      <dgm:prSet/>
      <dgm:spPr/>
      <dgm:t>
        <a:bodyPr/>
        <a:lstStyle/>
        <a:p>
          <a:endParaRPr kumimoji="1" lang="ja-JP" altLang="en-US"/>
        </a:p>
      </dgm:t>
    </dgm:pt>
    <dgm:pt modelId="{A89B4B29-A16F-424B-96E3-15EB11F262C2}">
      <dgm:prSet phldrT="[テキスト]"/>
      <dgm:spPr/>
      <dgm:t>
        <a:bodyPr/>
        <a:lstStyle/>
        <a:p>
          <a:r>
            <a:rPr kumimoji="1" lang="ja-JP" altLang="en-US" dirty="0" smtClean="0"/>
            <a:t>具体例</a:t>
          </a:r>
          <a:r>
            <a:rPr kumimoji="1" lang="en-US" altLang="ja-JP" dirty="0" smtClean="0"/>
            <a:t>2.1</a:t>
          </a:r>
          <a:endParaRPr kumimoji="1" lang="ja-JP" altLang="en-US" dirty="0"/>
        </a:p>
      </dgm:t>
    </dgm:pt>
    <dgm:pt modelId="{157A9FEA-FE66-4DB6-889A-96DC06ACE048}" type="parTrans" cxnId="{0F0DB0F4-C587-42ED-BE39-35C18259954C}">
      <dgm:prSet/>
      <dgm:spPr/>
      <dgm:t>
        <a:bodyPr/>
        <a:lstStyle/>
        <a:p>
          <a:endParaRPr kumimoji="1" lang="ja-JP" altLang="en-US"/>
        </a:p>
      </dgm:t>
    </dgm:pt>
    <dgm:pt modelId="{F1C08F49-EC6B-4C25-B7AF-4FD1DEF4E635}" type="sibTrans" cxnId="{0F0DB0F4-C587-42ED-BE39-35C18259954C}">
      <dgm:prSet/>
      <dgm:spPr/>
      <dgm:t>
        <a:bodyPr/>
        <a:lstStyle/>
        <a:p>
          <a:endParaRPr kumimoji="1" lang="ja-JP" altLang="en-US"/>
        </a:p>
      </dgm:t>
    </dgm:pt>
    <dgm:pt modelId="{13B5AE8B-6EBA-4BD9-9D9F-2926750550E0}">
      <dgm:prSet/>
      <dgm:spPr/>
      <dgm:t>
        <a:bodyPr/>
        <a:lstStyle/>
        <a:p>
          <a:r>
            <a:rPr kumimoji="1" lang="ja-JP" altLang="en-US" dirty="0" smtClean="0"/>
            <a:t>具体例</a:t>
          </a:r>
          <a:r>
            <a:rPr kumimoji="1" lang="en-US" altLang="ja-JP" dirty="0" smtClean="0"/>
            <a:t>2.3</a:t>
          </a:r>
          <a:endParaRPr kumimoji="1" lang="ja-JP" altLang="en-US" dirty="0"/>
        </a:p>
      </dgm:t>
    </dgm:pt>
    <dgm:pt modelId="{DD4C7EA1-B4C5-492D-B971-B5D47133BE60}" type="parTrans" cxnId="{8E7747E8-E9C5-4252-A630-57A7162D610E}">
      <dgm:prSet/>
      <dgm:spPr/>
      <dgm:t>
        <a:bodyPr/>
        <a:lstStyle/>
        <a:p>
          <a:endParaRPr kumimoji="1" lang="ja-JP" altLang="en-US"/>
        </a:p>
      </dgm:t>
    </dgm:pt>
    <dgm:pt modelId="{D410FFAB-2B2D-4984-9C60-51A78726DC83}" type="sibTrans" cxnId="{8E7747E8-E9C5-4252-A630-57A7162D610E}">
      <dgm:prSet/>
      <dgm:spPr/>
      <dgm:t>
        <a:bodyPr/>
        <a:lstStyle/>
        <a:p>
          <a:endParaRPr kumimoji="1" lang="ja-JP" altLang="en-US"/>
        </a:p>
      </dgm:t>
    </dgm:pt>
    <dgm:pt modelId="{69590FB5-DC2C-4572-9256-396C8D37D4B4}">
      <dgm:prSet/>
      <dgm:spPr/>
      <dgm:t>
        <a:bodyPr/>
        <a:lstStyle/>
        <a:p>
          <a:r>
            <a:rPr kumimoji="1" lang="ja-JP" altLang="en-US" dirty="0" smtClean="0"/>
            <a:t>理由３</a:t>
          </a:r>
          <a:endParaRPr kumimoji="1" lang="ja-JP" altLang="en-US" dirty="0"/>
        </a:p>
      </dgm:t>
    </dgm:pt>
    <dgm:pt modelId="{55A85F32-202E-4476-AE71-23DE6E16DE02}" type="parTrans" cxnId="{10C32380-4164-4CE1-B134-725BA0AC8592}">
      <dgm:prSet/>
      <dgm:spPr/>
      <dgm:t>
        <a:bodyPr/>
        <a:lstStyle/>
        <a:p>
          <a:endParaRPr kumimoji="1" lang="ja-JP" altLang="en-US"/>
        </a:p>
      </dgm:t>
    </dgm:pt>
    <dgm:pt modelId="{D5248CDE-F65C-45FB-AC1D-F962F60EF9DA}" type="sibTrans" cxnId="{10C32380-4164-4CE1-B134-725BA0AC8592}">
      <dgm:prSet/>
      <dgm:spPr/>
      <dgm:t>
        <a:bodyPr/>
        <a:lstStyle/>
        <a:p>
          <a:endParaRPr kumimoji="1" lang="ja-JP" altLang="en-US"/>
        </a:p>
      </dgm:t>
    </dgm:pt>
    <dgm:pt modelId="{971F87C9-ADFA-4454-BAE0-6227B56C3AA6}">
      <dgm:prSet/>
      <dgm:spPr/>
      <dgm:t>
        <a:bodyPr/>
        <a:lstStyle/>
        <a:p>
          <a:r>
            <a:rPr kumimoji="1" lang="ja-JP" altLang="en-US" dirty="0" smtClean="0"/>
            <a:t>具体例</a:t>
          </a:r>
          <a:r>
            <a:rPr kumimoji="1" lang="en-US" altLang="ja-JP" dirty="0" smtClean="0"/>
            <a:t>3.1</a:t>
          </a:r>
          <a:endParaRPr kumimoji="1" lang="ja-JP" altLang="en-US" dirty="0"/>
        </a:p>
      </dgm:t>
    </dgm:pt>
    <dgm:pt modelId="{26683D71-9273-4C0E-9A22-E8D541F59D98}" type="parTrans" cxnId="{E6F0D544-58BB-456B-804A-EAE8850B3082}">
      <dgm:prSet/>
      <dgm:spPr/>
      <dgm:t>
        <a:bodyPr/>
        <a:lstStyle/>
        <a:p>
          <a:endParaRPr kumimoji="1" lang="ja-JP" altLang="en-US"/>
        </a:p>
      </dgm:t>
    </dgm:pt>
    <dgm:pt modelId="{21925C29-A7B0-4A79-9D44-2DC7727D2B26}" type="sibTrans" cxnId="{E6F0D544-58BB-456B-804A-EAE8850B3082}">
      <dgm:prSet/>
      <dgm:spPr/>
      <dgm:t>
        <a:bodyPr/>
        <a:lstStyle/>
        <a:p>
          <a:endParaRPr kumimoji="1" lang="ja-JP" altLang="en-US"/>
        </a:p>
      </dgm:t>
    </dgm:pt>
    <dgm:pt modelId="{5F5142B1-C7E2-4E6C-95F0-A9EF74E1108B}">
      <dgm:prSet/>
      <dgm:spPr/>
      <dgm:t>
        <a:bodyPr/>
        <a:lstStyle/>
        <a:p>
          <a:r>
            <a:rPr kumimoji="1" lang="ja-JP" altLang="en-US" dirty="0" smtClean="0"/>
            <a:t>具体例</a:t>
          </a:r>
          <a:r>
            <a:rPr kumimoji="1" lang="en-US" altLang="ja-JP" dirty="0" smtClean="0"/>
            <a:t>3.3</a:t>
          </a:r>
          <a:endParaRPr kumimoji="1" lang="ja-JP" altLang="en-US" dirty="0"/>
        </a:p>
      </dgm:t>
    </dgm:pt>
    <dgm:pt modelId="{EBE1FAA4-3A12-4083-BFA4-EC04D1C13E5F}" type="parTrans" cxnId="{85B77557-49C5-48BD-A95B-F24745A2E8A3}">
      <dgm:prSet/>
      <dgm:spPr/>
      <dgm:t>
        <a:bodyPr/>
        <a:lstStyle/>
        <a:p>
          <a:endParaRPr kumimoji="1" lang="ja-JP" altLang="en-US"/>
        </a:p>
      </dgm:t>
    </dgm:pt>
    <dgm:pt modelId="{9394DD86-7180-46FD-934B-0880AF41E549}" type="sibTrans" cxnId="{85B77557-49C5-48BD-A95B-F24745A2E8A3}">
      <dgm:prSet/>
      <dgm:spPr/>
      <dgm:t>
        <a:bodyPr/>
        <a:lstStyle/>
        <a:p>
          <a:endParaRPr kumimoji="1" lang="ja-JP" altLang="en-US"/>
        </a:p>
      </dgm:t>
    </dgm:pt>
    <dgm:pt modelId="{B162EE95-B5A0-42CB-B938-573042E7CAEA}">
      <dgm:prSet/>
      <dgm:spPr/>
      <dgm:t>
        <a:bodyPr/>
        <a:lstStyle/>
        <a:p>
          <a:r>
            <a:rPr kumimoji="1" lang="ja-JP" altLang="en-US" dirty="0" smtClean="0"/>
            <a:t>具体例</a:t>
          </a:r>
          <a:r>
            <a:rPr kumimoji="1" lang="en-US" altLang="ja-JP" dirty="0" smtClean="0"/>
            <a:t>1.3</a:t>
          </a:r>
          <a:endParaRPr kumimoji="1" lang="ja-JP" altLang="en-US" dirty="0"/>
        </a:p>
      </dgm:t>
    </dgm:pt>
    <dgm:pt modelId="{D2A06C50-7B8C-4077-80D5-3540AA3A07AD}" type="parTrans" cxnId="{E5DF3034-F9E5-43C3-8566-6EBA52C6EBE8}">
      <dgm:prSet/>
      <dgm:spPr/>
      <dgm:t>
        <a:bodyPr/>
        <a:lstStyle/>
        <a:p>
          <a:endParaRPr kumimoji="1" lang="ja-JP" altLang="en-US"/>
        </a:p>
      </dgm:t>
    </dgm:pt>
    <dgm:pt modelId="{94A9250C-EE34-4957-B46B-EA11E8BEB9E9}" type="sibTrans" cxnId="{E5DF3034-F9E5-43C3-8566-6EBA52C6EBE8}">
      <dgm:prSet/>
      <dgm:spPr/>
      <dgm:t>
        <a:bodyPr/>
        <a:lstStyle/>
        <a:p>
          <a:endParaRPr kumimoji="1" lang="ja-JP" altLang="en-US"/>
        </a:p>
      </dgm:t>
    </dgm:pt>
    <dgm:pt modelId="{C2001927-7988-4459-9705-AB94380EAB07}">
      <dgm:prSet/>
      <dgm:spPr/>
      <dgm:t>
        <a:bodyPr/>
        <a:lstStyle/>
        <a:p>
          <a:r>
            <a:rPr kumimoji="1" lang="ja-JP" altLang="en-US" dirty="0" smtClean="0"/>
            <a:t>具体例</a:t>
          </a:r>
          <a:r>
            <a:rPr kumimoji="1" lang="en-US" altLang="ja-JP" dirty="0" smtClean="0"/>
            <a:t>2.2</a:t>
          </a:r>
          <a:endParaRPr kumimoji="1" lang="ja-JP" altLang="en-US" dirty="0"/>
        </a:p>
      </dgm:t>
    </dgm:pt>
    <dgm:pt modelId="{298A85D7-A393-4197-8827-DF4E1B426582}" type="parTrans" cxnId="{DB1C756C-234A-4B91-9805-148FF36BD616}">
      <dgm:prSet/>
      <dgm:spPr/>
      <dgm:t>
        <a:bodyPr/>
        <a:lstStyle/>
        <a:p>
          <a:endParaRPr kumimoji="1" lang="ja-JP" altLang="en-US"/>
        </a:p>
      </dgm:t>
    </dgm:pt>
    <dgm:pt modelId="{B635ADCA-711E-4B7B-B745-02BB51571922}" type="sibTrans" cxnId="{DB1C756C-234A-4B91-9805-148FF36BD616}">
      <dgm:prSet/>
      <dgm:spPr/>
      <dgm:t>
        <a:bodyPr/>
        <a:lstStyle/>
        <a:p>
          <a:endParaRPr kumimoji="1" lang="ja-JP" altLang="en-US"/>
        </a:p>
      </dgm:t>
    </dgm:pt>
    <dgm:pt modelId="{D7B1E5CD-959F-40A3-9C8A-27E3F721C4EA}">
      <dgm:prSet/>
      <dgm:spPr/>
      <dgm:t>
        <a:bodyPr/>
        <a:lstStyle/>
        <a:p>
          <a:r>
            <a:rPr kumimoji="1" lang="ja-JP" altLang="en-US" dirty="0" smtClean="0"/>
            <a:t>具体例</a:t>
          </a:r>
          <a:r>
            <a:rPr kumimoji="1" lang="en-US" altLang="ja-JP" dirty="0" smtClean="0"/>
            <a:t>3.2</a:t>
          </a:r>
          <a:endParaRPr kumimoji="1" lang="ja-JP" altLang="en-US" dirty="0"/>
        </a:p>
      </dgm:t>
    </dgm:pt>
    <dgm:pt modelId="{162B313D-BDA6-417B-A531-B536A2A16283}" type="parTrans" cxnId="{155FDACD-4669-4A35-AEC0-008B56CC4ACC}">
      <dgm:prSet/>
      <dgm:spPr/>
      <dgm:t>
        <a:bodyPr/>
        <a:lstStyle/>
        <a:p>
          <a:endParaRPr kumimoji="1" lang="ja-JP" altLang="en-US"/>
        </a:p>
      </dgm:t>
    </dgm:pt>
    <dgm:pt modelId="{4A92658D-828B-4E11-8168-EFACC6777306}" type="sibTrans" cxnId="{155FDACD-4669-4A35-AEC0-008B56CC4ACC}">
      <dgm:prSet/>
      <dgm:spPr/>
      <dgm:t>
        <a:bodyPr/>
        <a:lstStyle/>
        <a:p>
          <a:endParaRPr kumimoji="1" lang="ja-JP" altLang="en-US"/>
        </a:p>
      </dgm:t>
    </dgm:pt>
    <dgm:pt modelId="{613F5483-1488-47C6-B4CF-EA3BF973292F}" type="pres">
      <dgm:prSet presAssocID="{DE8EA35F-2375-4459-A731-92F2C428EB08}" presName="diagram" presStyleCnt="0">
        <dgm:presLayoutVars>
          <dgm:chPref val="1"/>
          <dgm:dir/>
          <dgm:animOne val="branch"/>
          <dgm:animLvl val="lvl"/>
          <dgm:resizeHandles val="exact"/>
        </dgm:presLayoutVars>
      </dgm:prSet>
      <dgm:spPr/>
      <dgm:t>
        <a:bodyPr/>
        <a:lstStyle/>
        <a:p>
          <a:endParaRPr kumimoji="1" lang="ja-JP" altLang="en-US"/>
        </a:p>
      </dgm:t>
    </dgm:pt>
    <dgm:pt modelId="{D859B84F-41EF-4267-8890-08205223D70D}" type="pres">
      <dgm:prSet presAssocID="{6161A50C-99A9-465D-B156-CD717070528B}" presName="root1" presStyleCnt="0"/>
      <dgm:spPr/>
    </dgm:pt>
    <dgm:pt modelId="{2E927F90-0F59-48D8-8520-8B40A47DDF9B}" type="pres">
      <dgm:prSet presAssocID="{6161A50C-99A9-465D-B156-CD717070528B}" presName="LevelOneTextNode" presStyleLbl="node0" presStyleIdx="0" presStyleCnt="1" custLinFactX="-38412" custLinFactNeighborX="-100000" custLinFactNeighborY="1088">
        <dgm:presLayoutVars>
          <dgm:chPref val="3"/>
        </dgm:presLayoutVars>
      </dgm:prSet>
      <dgm:spPr/>
      <dgm:t>
        <a:bodyPr/>
        <a:lstStyle/>
        <a:p>
          <a:endParaRPr kumimoji="1" lang="ja-JP" altLang="en-US"/>
        </a:p>
      </dgm:t>
    </dgm:pt>
    <dgm:pt modelId="{7912E336-B2AD-4DB7-90E3-4BF98C2802D2}" type="pres">
      <dgm:prSet presAssocID="{6161A50C-99A9-465D-B156-CD717070528B}" presName="level2hierChild" presStyleCnt="0"/>
      <dgm:spPr/>
    </dgm:pt>
    <dgm:pt modelId="{F9B4FD16-F8A2-45F6-97AD-6CBC4FB4CB2E}" type="pres">
      <dgm:prSet presAssocID="{5627853C-2C8A-4B8D-93A3-51CFF26768F8}" presName="conn2-1" presStyleLbl="parChTrans1D2" presStyleIdx="0" presStyleCnt="3"/>
      <dgm:spPr/>
      <dgm:t>
        <a:bodyPr/>
        <a:lstStyle/>
        <a:p>
          <a:endParaRPr kumimoji="1" lang="ja-JP" altLang="en-US"/>
        </a:p>
      </dgm:t>
    </dgm:pt>
    <dgm:pt modelId="{BBA7BF7A-6491-4FEC-A46C-A915361001D8}" type="pres">
      <dgm:prSet presAssocID="{5627853C-2C8A-4B8D-93A3-51CFF26768F8}" presName="connTx" presStyleLbl="parChTrans1D2" presStyleIdx="0" presStyleCnt="3"/>
      <dgm:spPr/>
      <dgm:t>
        <a:bodyPr/>
        <a:lstStyle/>
        <a:p>
          <a:endParaRPr kumimoji="1" lang="ja-JP" altLang="en-US"/>
        </a:p>
      </dgm:t>
    </dgm:pt>
    <dgm:pt modelId="{8627E628-E967-4322-987A-C81BE9C1DEF9}" type="pres">
      <dgm:prSet presAssocID="{3E7A4F76-53B6-486E-A158-FB6A27587FDF}" presName="root2" presStyleCnt="0"/>
      <dgm:spPr/>
    </dgm:pt>
    <dgm:pt modelId="{8225706B-8293-44DF-BAAE-C14C382F38C6}" type="pres">
      <dgm:prSet presAssocID="{3E7A4F76-53B6-486E-A158-FB6A27587FDF}" presName="LevelTwoTextNode" presStyleLbl="node2" presStyleIdx="0" presStyleCnt="3" custLinFactNeighborX="-47825" custLinFactNeighborY="1088">
        <dgm:presLayoutVars>
          <dgm:chPref val="3"/>
        </dgm:presLayoutVars>
      </dgm:prSet>
      <dgm:spPr/>
      <dgm:t>
        <a:bodyPr/>
        <a:lstStyle/>
        <a:p>
          <a:endParaRPr kumimoji="1" lang="ja-JP" altLang="en-US"/>
        </a:p>
      </dgm:t>
    </dgm:pt>
    <dgm:pt modelId="{0A8A2AB6-24AB-4DA6-B470-79DF0A6FDF22}" type="pres">
      <dgm:prSet presAssocID="{3E7A4F76-53B6-486E-A158-FB6A27587FDF}" presName="level3hierChild" presStyleCnt="0"/>
      <dgm:spPr/>
    </dgm:pt>
    <dgm:pt modelId="{1B1275A6-CA5D-40AC-B742-69888912969B}" type="pres">
      <dgm:prSet presAssocID="{936BEA2C-A74C-47D6-B232-854014A342C6}" presName="conn2-1" presStyleLbl="parChTrans1D3" presStyleIdx="0" presStyleCnt="9"/>
      <dgm:spPr/>
      <dgm:t>
        <a:bodyPr/>
        <a:lstStyle/>
        <a:p>
          <a:endParaRPr kumimoji="1" lang="ja-JP" altLang="en-US"/>
        </a:p>
      </dgm:t>
    </dgm:pt>
    <dgm:pt modelId="{74B0520E-336D-4CE7-B8C8-8F827321CE75}" type="pres">
      <dgm:prSet presAssocID="{936BEA2C-A74C-47D6-B232-854014A342C6}" presName="connTx" presStyleLbl="parChTrans1D3" presStyleIdx="0" presStyleCnt="9"/>
      <dgm:spPr/>
      <dgm:t>
        <a:bodyPr/>
        <a:lstStyle/>
        <a:p>
          <a:endParaRPr kumimoji="1" lang="ja-JP" altLang="en-US"/>
        </a:p>
      </dgm:t>
    </dgm:pt>
    <dgm:pt modelId="{25B709D2-10C3-4B8B-82C5-692768CB4092}" type="pres">
      <dgm:prSet presAssocID="{57193A4C-500D-459F-B887-734558546BA3}" presName="root2" presStyleCnt="0"/>
      <dgm:spPr/>
    </dgm:pt>
    <dgm:pt modelId="{B530C23A-4607-4092-9A8E-2E9672B13B2B}" type="pres">
      <dgm:prSet presAssocID="{57193A4C-500D-459F-B887-734558546BA3}" presName="LevelTwoTextNode" presStyleLbl="node3" presStyleIdx="0" presStyleCnt="9" custLinFactNeighborX="66356" custLinFactNeighborY="-1543">
        <dgm:presLayoutVars>
          <dgm:chPref val="3"/>
        </dgm:presLayoutVars>
      </dgm:prSet>
      <dgm:spPr/>
      <dgm:t>
        <a:bodyPr/>
        <a:lstStyle/>
        <a:p>
          <a:endParaRPr kumimoji="1" lang="ja-JP" altLang="en-US"/>
        </a:p>
      </dgm:t>
    </dgm:pt>
    <dgm:pt modelId="{F0D24499-454A-4B27-B42A-D41CE64162ED}" type="pres">
      <dgm:prSet presAssocID="{57193A4C-500D-459F-B887-734558546BA3}" presName="level3hierChild" presStyleCnt="0"/>
      <dgm:spPr/>
    </dgm:pt>
    <dgm:pt modelId="{D4D4DD41-F901-419E-80EA-DD59086022ED}" type="pres">
      <dgm:prSet presAssocID="{A6D7DC9C-217E-436D-A470-E739F3F3C781}" presName="conn2-1" presStyleLbl="parChTrans1D3" presStyleIdx="1" presStyleCnt="9"/>
      <dgm:spPr/>
      <dgm:t>
        <a:bodyPr/>
        <a:lstStyle/>
        <a:p>
          <a:endParaRPr kumimoji="1" lang="ja-JP" altLang="en-US"/>
        </a:p>
      </dgm:t>
    </dgm:pt>
    <dgm:pt modelId="{FC359493-B106-48BE-A0FB-16C6A517AC09}" type="pres">
      <dgm:prSet presAssocID="{A6D7DC9C-217E-436D-A470-E739F3F3C781}" presName="connTx" presStyleLbl="parChTrans1D3" presStyleIdx="1" presStyleCnt="9"/>
      <dgm:spPr/>
      <dgm:t>
        <a:bodyPr/>
        <a:lstStyle/>
        <a:p>
          <a:endParaRPr kumimoji="1" lang="ja-JP" altLang="en-US"/>
        </a:p>
      </dgm:t>
    </dgm:pt>
    <dgm:pt modelId="{7A42BC9D-99B7-4ED5-BBCC-764CEA03E95E}" type="pres">
      <dgm:prSet presAssocID="{F5EE99B1-3DE4-412C-B997-0F95DA472534}" presName="root2" presStyleCnt="0"/>
      <dgm:spPr/>
    </dgm:pt>
    <dgm:pt modelId="{FACC971C-D299-4EC7-8BEC-7FF39455F5FC}" type="pres">
      <dgm:prSet presAssocID="{F5EE99B1-3DE4-412C-B997-0F95DA472534}" presName="LevelTwoTextNode" presStyleLbl="node3" presStyleIdx="1" presStyleCnt="9" custLinFactNeighborX="66356" custLinFactNeighborY="-1543">
        <dgm:presLayoutVars>
          <dgm:chPref val="3"/>
        </dgm:presLayoutVars>
      </dgm:prSet>
      <dgm:spPr/>
      <dgm:t>
        <a:bodyPr/>
        <a:lstStyle/>
        <a:p>
          <a:endParaRPr kumimoji="1" lang="ja-JP" altLang="en-US"/>
        </a:p>
      </dgm:t>
    </dgm:pt>
    <dgm:pt modelId="{81CCB86E-3E15-44B3-BFFF-59971476CAC0}" type="pres">
      <dgm:prSet presAssocID="{F5EE99B1-3DE4-412C-B997-0F95DA472534}" presName="level3hierChild" presStyleCnt="0"/>
      <dgm:spPr/>
    </dgm:pt>
    <dgm:pt modelId="{1502ED96-B0B1-4C63-8747-A1A1D082CF42}" type="pres">
      <dgm:prSet presAssocID="{D2A06C50-7B8C-4077-80D5-3540AA3A07AD}" presName="conn2-1" presStyleLbl="parChTrans1D3" presStyleIdx="2" presStyleCnt="9"/>
      <dgm:spPr/>
      <dgm:t>
        <a:bodyPr/>
        <a:lstStyle/>
        <a:p>
          <a:endParaRPr kumimoji="1" lang="ja-JP" altLang="en-US"/>
        </a:p>
      </dgm:t>
    </dgm:pt>
    <dgm:pt modelId="{3B5987BE-A45F-4A29-975D-83DC4B1CCE24}" type="pres">
      <dgm:prSet presAssocID="{D2A06C50-7B8C-4077-80D5-3540AA3A07AD}" presName="connTx" presStyleLbl="parChTrans1D3" presStyleIdx="2" presStyleCnt="9"/>
      <dgm:spPr/>
      <dgm:t>
        <a:bodyPr/>
        <a:lstStyle/>
        <a:p>
          <a:endParaRPr kumimoji="1" lang="ja-JP" altLang="en-US"/>
        </a:p>
      </dgm:t>
    </dgm:pt>
    <dgm:pt modelId="{1BFD547A-5DB8-4A6E-9BE8-C01783D2F3AB}" type="pres">
      <dgm:prSet presAssocID="{B162EE95-B5A0-42CB-B938-573042E7CAEA}" presName="root2" presStyleCnt="0"/>
      <dgm:spPr/>
    </dgm:pt>
    <dgm:pt modelId="{FB2D1177-04EA-4BFB-9967-1779052CEA1D}" type="pres">
      <dgm:prSet presAssocID="{B162EE95-B5A0-42CB-B938-573042E7CAEA}" presName="LevelTwoTextNode" presStyleLbl="node3" presStyleIdx="2" presStyleCnt="9" custLinFactNeighborX="66356" custLinFactNeighborY="-1543">
        <dgm:presLayoutVars>
          <dgm:chPref val="3"/>
        </dgm:presLayoutVars>
      </dgm:prSet>
      <dgm:spPr/>
      <dgm:t>
        <a:bodyPr/>
        <a:lstStyle/>
        <a:p>
          <a:endParaRPr kumimoji="1" lang="ja-JP" altLang="en-US"/>
        </a:p>
      </dgm:t>
    </dgm:pt>
    <dgm:pt modelId="{9FE60317-5082-4201-B318-B16A43E77A32}" type="pres">
      <dgm:prSet presAssocID="{B162EE95-B5A0-42CB-B938-573042E7CAEA}" presName="level3hierChild" presStyleCnt="0"/>
      <dgm:spPr/>
    </dgm:pt>
    <dgm:pt modelId="{DA381246-62D7-4A61-8383-247F110DD59A}" type="pres">
      <dgm:prSet presAssocID="{E3CB540B-C135-4B15-A7A0-073400E6A759}" presName="conn2-1" presStyleLbl="parChTrans1D2" presStyleIdx="1" presStyleCnt="3"/>
      <dgm:spPr/>
      <dgm:t>
        <a:bodyPr/>
        <a:lstStyle/>
        <a:p>
          <a:endParaRPr kumimoji="1" lang="ja-JP" altLang="en-US"/>
        </a:p>
      </dgm:t>
    </dgm:pt>
    <dgm:pt modelId="{00039D94-18F5-4CDB-BC5F-74858A92FFFF}" type="pres">
      <dgm:prSet presAssocID="{E3CB540B-C135-4B15-A7A0-073400E6A759}" presName="connTx" presStyleLbl="parChTrans1D2" presStyleIdx="1" presStyleCnt="3"/>
      <dgm:spPr/>
      <dgm:t>
        <a:bodyPr/>
        <a:lstStyle/>
        <a:p>
          <a:endParaRPr kumimoji="1" lang="ja-JP" altLang="en-US"/>
        </a:p>
      </dgm:t>
    </dgm:pt>
    <dgm:pt modelId="{DA1B8AFA-D238-45B4-9866-3C2068AF28F0}" type="pres">
      <dgm:prSet presAssocID="{B5F9BDDA-BC84-4E93-9A77-8C68FB372065}" presName="root2" presStyleCnt="0"/>
      <dgm:spPr/>
    </dgm:pt>
    <dgm:pt modelId="{7F064979-0433-4276-9727-B24D812B4092}" type="pres">
      <dgm:prSet presAssocID="{B5F9BDDA-BC84-4E93-9A77-8C68FB372065}" presName="LevelTwoTextNode" presStyleLbl="node2" presStyleIdx="1" presStyleCnt="3" custLinFactNeighborX="-47825" custLinFactNeighborY="1088">
        <dgm:presLayoutVars>
          <dgm:chPref val="3"/>
        </dgm:presLayoutVars>
      </dgm:prSet>
      <dgm:spPr/>
      <dgm:t>
        <a:bodyPr/>
        <a:lstStyle/>
        <a:p>
          <a:endParaRPr kumimoji="1" lang="ja-JP" altLang="en-US"/>
        </a:p>
      </dgm:t>
    </dgm:pt>
    <dgm:pt modelId="{7A9FF138-CFB4-46DA-BBEF-1E9C7C89E6C1}" type="pres">
      <dgm:prSet presAssocID="{B5F9BDDA-BC84-4E93-9A77-8C68FB372065}" presName="level3hierChild" presStyleCnt="0"/>
      <dgm:spPr/>
    </dgm:pt>
    <dgm:pt modelId="{5165F30A-0F2D-4DD1-A88E-F720F4BC412F}" type="pres">
      <dgm:prSet presAssocID="{157A9FEA-FE66-4DB6-889A-96DC06ACE048}" presName="conn2-1" presStyleLbl="parChTrans1D3" presStyleIdx="3" presStyleCnt="9"/>
      <dgm:spPr/>
      <dgm:t>
        <a:bodyPr/>
        <a:lstStyle/>
        <a:p>
          <a:endParaRPr kumimoji="1" lang="ja-JP" altLang="en-US"/>
        </a:p>
      </dgm:t>
    </dgm:pt>
    <dgm:pt modelId="{5F9D6164-2FFD-459A-A201-64FE556D96EC}" type="pres">
      <dgm:prSet presAssocID="{157A9FEA-FE66-4DB6-889A-96DC06ACE048}" presName="connTx" presStyleLbl="parChTrans1D3" presStyleIdx="3" presStyleCnt="9"/>
      <dgm:spPr/>
      <dgm:t>
        <a:bodyPr/>
        <a:lstStyle/>
        <a:p>
          <a:endParaRPr kumimoji="1" lang="ja-JP" altLang="en-US"/>
        </a:p>
      </dgm:t>
    </dgm:pt>
    <dgm:pt modelId="{6154E41E-515C-4B67-B4AC-EEEFDD25E805}" type="pres">
      <dgm:prSet presAssocID="{A89B4B29-A16F-424B-96E3-15EB11F262C2}" presName="root2" presStyleCnt="0"/>
      <dgm:spPr/>
    </dgm:pt>
    <dgm:pt modelId="{0DA76B6B-B7C4-447E-A41D-B7EB14B9C6C0}" type="pres">
      <dgm:prSet presAssocID="{A89B4B29-A16F-424B-96E3-15EB11F262C2}" presName="LevelTwoTextNode" presStyleLbl="node3" presStyleIdx="3" presStyleCnt="9" custLinFactNeighborX="66356" custLinFactNeighborY="-1543">
        <dgm:presLayoutVars>
          <dgm:chPref val="3"/>
        </dgm:presLayoutVars>
      </dgm:prSet>
      <dgm:spPr/>
      <dgm:t>
        <a:bodyPr/>
        <a:lstStyle/>
        <a:p>
          <a:endParaRPr kumimoji="1" lang="ja-JP" altLang="en-US"/>
        </a:p>
      </dgm:t>
    </dgm:pt>
    <dgm:pt modelId="{CAB02F1F-CD45-436A-8DC5-104D204A6A8D}" type="pres">
      <dgm:prSet presAssocID="{A89B4B29-A16F-424B-96E3-15EB11F262C2}" presName="level3hierChild" presStyleCnt="0"/>
      <dgm:spPr/>
    </dgm:pt>
    <dgm:pt modelId="{D78D9C73-5AC2-482C-BB26-5A105F80C768}" type="pres">
      <dgm:prSet presAssocID="{298A85D7-A393-4197-8827-DF4E1B426582}" presName="conn2-1" presStyleLbl="parChTrans1D3" presStyleIdx="4" presStyleCnt="9"/>
      <dgm:spPr/>
      <dgm:t>
        <a:bodyPr/>
        <a:lstStyle/>
        <a:p>
          <a:endParaRPr kumimoji="1" lang="ja-JP" altLang="en-US"/>
        </a:p>
      </dgm:t>
    </dgm:pt>
    <dgm:pt modelId="{5AA75C15-2996-4908-BD29-F9219B45EF0C}" type="pres">
      <dgm:prSet presAssocID="{298A85D7-A393-4197-8827-DF4E1B426582}" presName="connTx" presStyleLbl="parChTrans1D3" presStyleIdx="4" presStyleCnt="9"/>
      <dgm:spPr/>
      <dgm:t>
        <a:bodyPr/>
        <a:lstStyle/>
        <a:p>
          <a:endParaRPr kumimoji="1" lang="ja-JP" altLang="en-US"/>
        </a:p>
      </dgm:t>
    </dgm:pt>
    <dgm:pt modelId="{1BABD0A8-102F-4620-B9C9-CC6B55BCE9CF}" type="pres">
      <dgm:prSet presAssocID="{C2001927-7988-4459-9705-AB94380EAB07}" presName="root2" presStyleCnt="0"/>
      <dgm:spPr/>
    </dgm:pt>
    <dgm:pt modelId="{F22C3900-3223-44F3-8DFD-14002213FA3E}" type="pres">
      <dgm:prSet presAssocID="{C2001927-7988-4459-9705-AB94380EAB07}" presName="LevelTwoTextNode" presStyleLbl="node3" presStyleIdx="4" presStyleCnt="9" custLinFactNeighborX="66356" custLinFactNeighborY="-1543">
        <dgm:presLayoutVars>
          <dgm:chPref val="3"/>
        </dgm:presLayoutVars>
      </dgm:prSet>
      <dgm:spPr/>
      <dgm:t>
        <a:bodyPr/>
        <a:lstStyle/>
        <a:p>
          <a:endParaRPr kumimoji="1" lang="ja-JP" altLang="en-US"/>
        </a:p>
      </dgm:t>
    </dgm:pt>
    <dgm:pt modelId="{781D37A5-526F-4532-B0D9-195380B68B7F}" type="pres">
      <dgm:prSet presAssocID="{C2001927-7988-4459-9705-AB94380EAB07}" presName="level3hierChild" presStyleCnt="0"/>
      <dgm:spPr/>
    </dgm:pt>
    <dgm:pt modelId="{9E0AA290-E4C5-46C4-9C19-8404DF982C37}" type="pres">
      <dgm:prSet presAssocID="{DD4C7EA1-B4C5-492D-B971-B5D47133BE60}" presName="conn2-1" presStyleLbl="parChTrans1D3" presStyleIdx="5" presStyleCnt="9"/>
      <dgm:spPr/>
      <dgm:t>
        <a:bodyPr/>
        <a:lstStyle/>
        <a:p>
          <a:endParaRPr kumimoji="1" lang="ja-JP" altLang="en-US"/>
        </a:p>
      </dgm:t>
    </dgm:pt>
    <dgm:pt modelId="{23E315BC-4B7A-46B2-A5DE-DBEAE2A3D62B}" type="pres">
      <dgm:prSet presAssocID="{DD4C7EA1-B4C5-492D-B971-B5D47133BE60}" presName="connTx" presStyleLbl="parChTrans1D3" presStyleIdx="5" presStyleCnt="9"/>
      <dgm:spPr/>
      <dgm:t>
        <a:bodyPr/>
        <a:lstStyle/>
        <a:p>
          <a:endParaRPr kumimoji="1" lang="ja-JP" altLang="en-US"/>
        </a:p>
      </dgm:t>
    </dgm:pt>
    <dgm:pt modelId="{82F1E932-A177-4E74-A8FC-5174E9DADC3A}" type="pres">
      <dgm:prSet presAssocID="{13B5AE8B-6EBA-4BD9-9D9F-2926750550E0}" presName="root2" presStyleCnt="0"/>
      <dgm:spPr/>
    </dgm:pt>
    <dgm:pt modelId="{C344C1E3-9670-4643-B067-4870E85DA928}" type="pres">
      <dgm:prSet presAssocID="{13B5AE8B-6EBA-4BD9-9D9F-2926750550E0}" presName="LevelTwoTextNode" presStyleLbl="node3" presStyleIdx="5" presStyleCnt="9" custLinFactNeighborX="66356" custLinFactNeighborY="-1543">
        <dgm:presLayoutVars>
          <dgm:chPref val="3"/>
        </dgm:presLayoutVars>
      </dgm:prSet>
      <dgm:spPr/>
      <dgm:t>
        <a:bodyPr/>
        <a:lstStyle/>
        <a:p>
          <a:endParaRPr kumimoji="1" lang="ja-JP" altLang="en-US"/>
        </a:p>
      </dgm:t>
    </dgm:pt>
    <dgm:pt modelId="{A5652E13-878C-408B-BF15-9681671833F7}" type="pres">
      <dgm:prSet presAssocID="{13B5AE8B-6EBA-4BD9-9D9F-2926750550E0}" presName="level3hierChild" presStyleCnt="0"/>
      <dgm:spPr/>
    </dgm:pt>
    <dgm:pt modelId="{050C71D2-A53E-468A-9400-EA144A7EA458}" type="pres">
      <dgm:prSet presAssocID="{55A85F32-202E-4476-AE71-23DE6E16DE02}" presName="conn2-1" presStyleLbl="parChTrans1D2" presStyleIdx="2" presStyleCnt="3"/>
      <dgm:spPr/>
      <dgm:t>
        <a:bodyPr/>
        <a:lstStyle/>
        <a:p>
          <a:endParaRPr kumimoji="1" lang="ja-JP" altLang="en-US"/>
        </a:p>
      </dgm:t>
    </dgm:pt>
    <dgm:pt modelId="{E1292BC5-619D-4CFB-98B9-048909296EA3}" type="pres">
      <dgm:prSet presAssocID="{55A85F32-202E-4476-AE71-23DE6E16DE02}" presName="connTx" presStyleLbl="parChTrans1D2" presStyleIdx="2" presStyleCnt="3"/>
      <dgm:spPr/>
      <dgm:t>
        <a:bodyPr/>
        <a:lstStyle/>
        <a:p>
          <a:endParaRPr kumimoji="1" lang="ja-JP" altLang="en-US"/>
        </a:p>
      </dgm:t>
    </dgm:pt>
    <dgm:pt modelId="{594E6C92-763C-4A6A-B9D2-008640CC1F76}" type="pres">
      <dgm:prSet presAssocID="{69590FB5-DC2C-4572-9256-396C8D37D4B4}" presName="root2" presStyleCnt="0"/>
      <dgm:spPr/>
    </dgm:pt>
    <dgm:pt modelId="{7E66E7A7-362C-4002-B8A4-5F3B7DDD6370}" type="pres">
      <dgm:prSet presAssocID="{69590FB5-DC2C-4572-9256-396C8D37D4B4}" presName="LevelTwoTextNode" presStyleLbl="node2" presStyleIdx="2" presStyleCnt="3" custLinFactNeighborX="-47825" custLinFactNeighborY="1088">
        <dgm:presLayoutVars>
          <dgm:chPref val="3"/>
        </dgm:presLayoutVars>
      </dgm:prSet>
      <dgm:spPr/>
      <dgm:t>
        <a:bodyPr/>
        <a:lstStyle/>
        <a:p>
          <a:endParaRPr kumimoji="1" lang="ja-JP" altLang="en-US"/>
        </a:p>
      </dgm:t>
    </dgm:pt>
    <dgm:pt modelId="{2D7282B7-7FC1-4190-907E-4261378BFEAE}" type="pres">
      <dgm:prSet presAssocID="{69590FB5-DC2C-4572-9256-396C8D37D4B4}" presName="level3hierChild" presStyleCnt="0"/>
      <dgm:spPr/>
    </dgm:pt>
    <dgm:pt modelId="{D715AAF1-3B4F-4C17-8A1A-D4AF94D9831C}" type="pres">
      <dgm:prSet presAssocID="{26683D71-9273-4C0E-9A22-E8D541F59D98}" presName="conn2-1" presStyleLbl="parChTrans1D3" presStyleIdx="6" presStyleCnt="9"/>
      <dgm:spPr/>
      <dgm:t>
        <a:bodyPr/>
        <a:lstStyle/>
        <a:p>
          <a:endParaRPr kumimoji="1" lang="ja-JP" altLang="en-US"/>
        </a:p>
      </dgm:t>
    </dgm:pt>
    <dgm:pt modelId="{1FFCD366-6615-4600-899E-EF31E1A1B3FA}" type="pres">
      <dgm:prSet presAssocID="{26683D71-9273-4C0E-9A22-E8D541F59D98}" presName="connTx" presStyleLbl="parChTrans1D3" presStyleIdx="6" presStyleCnt="9"/>
      <dgm:spPr/>
      <dgm:t>
        <a:bodyPr/>
        <a:lstStyle/>
        <a:p>
          <a:endParaRPr kumimoji="1" lang="ja-JP" altLang="en-US"/>
        </a:p>
      </dgm:t>
    </dgm:pt>
    <dgm:pt modelId="{F7DA2E97-F87E-4395-82AF-97E1A2CE8711}" type="pres">
      <dgm:prSet presAssocID="{971F87C9-ADFA-4454-BAE0-6227B56C3AA6}" presName="root2" presStyleCnt="0"/>
      <dgm:spPr/>
    </dgm:pt>
    <dgm:pt modelId="{08C3BDD8-4611-4FD2-85F7-4D10A6A7143D}" type="pres">
      <dgm:prSet presAssocID="{971F87C9-ADFA-4454-BAE0-6227B56C3AA6}" presName="LevelTwoTextNode" presStyleLbl="node3" presStyleIdx="6" presStyleCnt="9" custLinFactNeighborX="66356" custLinFactNeighborY="-1543">
        <dgm:presLayoutVars>
          <dgm:chPref val="3"/>
        </dgm:presLayoutVars>
      </dgm:prSet>
      <dgm:spPr/>
      <dgm:t>
        <a:bodyPr/>
        <a:lstStyle/>
        <a:p>
          <a:endParaRPr kumimoji="1" lang="ja-JP" altLang="en-US"/>
        </a:p>
      </dgm:t>
    </dgm:pt>
    <dgm:pt modelId="{AE355729-B280-4D12-8714-6F3912086528}" type="pres">
      <dgm:prSet presAssocID="{971F87C9-ADFA-4454-BAE0-6227B56C3AA6}" presName="level3hierChild" presStyleCnt="0"/>
      <dgm:spPr/>
    </dgm:pt>
    <dgm:pt modelId="{3716B055-354B-490F-A523-5E54F5BAE0AB}" type="pres">
      <dgm:prSet presAssocID="{162B313D-BDA6-417B-A531-B536A2A16283}" presName="conn2-1" presStyleLbl="parChTrans1D3" presStyleIdx="7" presStyleCnt="9"/>
      <dgm:spPr/>
      <dgm:t>
        <a:bodyPr/>
        <a:lstStyle/>
        <a:p>
          <a:endParaRPr kumimoji="1" lang="ja-JP" altLang="en-US"/>
        </a:p>
      </dgm:t>
    </dgm:pt>
    <dgm:pt modelId="{F3B72F95-143E-4389-9280-243551FA0732}" type="pres">
      <dgm:prSet presAssocID="{162B313D-BDA6-417B-A531-B536A2A16283}" presName="connTx" presStyleLbl="parChTrans1D3" presStyleIdx="7" presStyleCnt="9"/>
      <dgm:spPr/>
      <dgm:t>
        <a:bodyPr/>
        <a:lstStyle/>
        <a:p>
          <a:endParaRPr kumimoji="1" lang="ja-JP" altLang="en-US"/>
        </a:p>
      </dgm:t>
    </dgm:pt>
    <dgm:pt modelId="{082430D7-9818-4791-9137-A4DAFBE39269}" type="pres">
      <dgm:prSet presAssocID="{D7B1E5CD-959F-40A3-9C8A-27E3F721C4EA}" presName="root2" presStyleCnt="0"/>
      <dgm:spPr/>
    </dgm:pt>
    <dgm:pt modelId="{E89B97BE-EE68-46FD-A33F-C9B9179826ED}" type="pres">
      <dgm:prSet presAssocID="{D7B1E5CD-959F-40A3-9C8A-27E3F721C4EA}" presName="LevelTwoTextNode" presStyleLbl="node3" presStyleIdx="7" presStyleCnt="9" custLinFactNeighborX="66356" custLinFactNeighborY="-1543">
        <dgm:presLayoutVars>
          <dgm:chPref val="3"/>
        </dgm:presLayoutVars>
      </dgm:prSet>
      <dgm:spPr/>
      <dgm:t>
        <a:bodyPr/>
        <a:lstStyle/>
        <a:p>
          <a:endParaRPr kumimoji="1" lang="ja-JP" altLang="en-US"/>
        </a:p>
      </dgm:t>
    </dgm:pt>
    <dgm:pt modelId="{BF776C90-D139-493E-8A7D-4E1BE3890941}" type="pres">
      <dgm:prSet presAssocID="{D7B1E5CD-959F-40A3-9C8A-27E3F721C4EA}" presName="level3hierChild" presStyleCnt="0"/>
      <dgm:spPr/>
    </dgm:pt>
    <dgm:pt modelId="{206C8609-4F96-4698-AA8C-6B9660823485}" type="pres">
      <dgm:prSet presAssocID="{EBE1FAA4-3A12-4083-BFA4-EC04D1C13E5F}" presName="conn2-1" presStyleLbl="parChTrans1D3" presStyleIdx="8" presStyleCnt="9"/>
      <dgm:spPr/>
      <dgm:t>
        <a:bodyPr/>
        <a:lstStyle/>
        <a:p>
          <a:endParaRPr kumimoji="1" lang="ja-JP" altLang="en-US"/>
        </a:p>
      </dgm:t>
    </dgm:pt>
    <dgm:pt modelId="{397C625A-111B-4586-AD98-687A5E89E654}" type="pres">
      <dgm:prSet presAssocID="{EBE1FAA4-3A12-4083-BFA4-EC04D1C13E5F}" presName="connTx" presStyleLbl="parChTrans1D3" presStyleIdx="8" presStyleCnt="9"/>
      <dgm:spPr/>
      <dgm:t>
        <a:bodyPr/>
        <a:lstStyle/>
        <a:p>
          <a:endParaRPr kumimoji="1" lang="ja-JP" altLang="en-US"/>
        </a:p>
      </dgm:t>
    </dgm:pt>
    <dgm:pt modelId="{4E579CCC-1889-4843-BD25-7F0A2C3E8824}" type="pres">
      <dgm:prSet presAssocID="{5F5142B1-C7E2-4E6C-95F0-A9EF74E1108B}" presName="root2" presStyleCnt="0"/>
      <dgm:spPr/>
    </dgm:pt>
    <dgm:pt modelId="{56A93651-63F8-4E13-A67F-0688FCCB6B1D}" type="pres">
      <dgm:prSet presAssocID="{5F5142B1-C7E2-4E6C-95F0-A9EF74E1108B}" presName="LevelTwoTextNode" presStyleLbl="node3" presStyleIdx="8" presStyleCnt="9" custLinFactNeighborX="66356" custLinFactNeighborY="-1543">
        <dgm:presLayoutVars>
          <dgm:chPref val="3"/>
        </dgm:presLayoutVars>
      </dgm:prSet>
      <dgm:spPr/>
      <dgm:t>
        <a:bodyPr/>
        <a:lstStyle/>
        <a:p>
          <a:endParaRPr kumimoji="1" lang="ja-JP" altLang="en-US"/>
        </a:p>
      </dgm:t>
    </dgm:pt>
    <dgm:pt modelId="{980B17D3-02E6-49F9-B4B3-D2CDF70B5E9C}" type="pres">
      <dgm:prSet presAssocID="{5F5142B1-C7E2-4E6C-95F0-A9EF74E1108B}" presName="level3hierChild" presStyleCnt="0"/>
      <dgm:spPr/>
    </dgm:pt>
  </dgm:ptLst>
  <dgm:cxnLst>
    <dgm:cxn modelId="{DB1C756C-234A-4B91-9805-148FF36BD616}" srcId="{B5F9BDDA-BC84-4E93-9A77-8C68FB372065}" destId="{C2001927-7988-4459-9705-AB94380EAB07}" srcOrd="1" destOrd="0" parTransId="{298A85D7-A393-4197-8827-DF4E1B426582}" sibTransId="{B635ADCA-711E-4B7B-B745-02BB51571922}"/>
    <dgm:cxn modelId="{10C32380-4164-4CE1-B134-725BA0AC8592}" srcId="{6161A50C-99A9-465D-B156-CD717070528B}" destId="{69590FB5-DC2C-4572-9256-396C8D37D4B4}" srcOrd="2" destOrd="0" parTransId="{55A85F32-202E-4476-AE71-23DE6E16DE02}" sibTransId="{D5248CDE-F65C-45FB-AC1D-F962F60EF9DA}"/>
    <dgm:cxn modelId="{62B37DDA-3D6B-4B5E-83B5-A36E3141C018}" type="presOf" srcId="{971F87C9-ADFA-4454-BAE0-6227B56C3AA6}" destId="{08C3BDD8-4611-4FD2-85F7-4D10A6A7143D}" srcOrd="0" destOrd="0" presId="urn:microsoft.com/office/officeart/2005/8/layout/hierarchy2"/>
    <dgm:cxn modelId="{D4384E21-3B10-4D63-848E-FE6052C7EF5E}" type="presOf" srcId="{D2A06C50-7B8C-4077-80D5-3540AA3A07AD}" destId="{3B5987BE-A45F-4A29-975D-83DC4B1CCE24}" srcOrd="1" destOrd="0" presId="urn:microsoft.com/office/officeart/2005/8/layout/hierarchy2"/>
    <dgm:cxn modelId="{0F0DB0F4-C587-42ED-BE39-35C18259954C}" srcId="{B5F9BDDA-BC84-4E93-9A77-8C68FB372065}" destId="{A89B4B29-A16F-424B-96E3-15EB11F262C2}" srcOrd="0" destOrd="0" parTransId="{157A9FEA-FE66-4DB6-889A-96DC06ACE048}" sibTransId="{F1C08F49-EC6B-4C25-B7AF-4FD1DEF4E635}"/>
    <dgm:cxn modelId="{4681EB56-BB54-4DFA-82FF-B383AF970207}" type="presOf" srcId="{B5F9BDDA-BC84-4E93-9A77-8C68FB372065}" destId="{7F064979-0433-4276-9727-B24D812B4092}" srcOrd="0" destOrd="0" presId="urn:microsoft.com/office/officeart/2005/8/layout/hierarchy2"/>
    <dgm:cxn modelId="{EE264008-5584-4EEF-ADC0-13F07B487B3F}" type="presOf" srcId="{26683D71-9273-4C0E-9A22-E8D541F59D98}" destId="{1FFCD366-6615-4600-899E-EF31E1A1B3FA}" srcOrd="1" destOrd="0" presId="urn:microsoft.com/office/officeart/2005/8/layout/hierarchy2"/>
    <dgm:cxn modelId="{D147A864-C93D-4FEA-8CE8-0526E5D4BEC2}" type="presOf" srcId="{157A9FEA-FE66-4DB6-889A-96DC06ACE048}" destId="{5F9D6164-2FFD-459A-A201-64FE556D96EC}" srcOrd="1" destOrd="0" presId="urn:microsoft.com/office/officeart/2005/8/layout/hierarchy2"/>
    <dgm:cxn modelId="{3483C0EB-9BA7-4544-8856-F6DC47DEF433}" type="presOf" srcId="{162B313D-BDA6-417B-A531-B536A2A16283}" destId="{3716B055-354B-490F-A523-5E54F5BAE0AB}" srcOrd="0" destOrd="0" presId="urn:microsoft.com/office/officeart/2005/8/layout/hierarchy2"/>
    <dgm:cxn modelId="{9D501CBD-8DAC-428C-9373-5FB676649AF1}" type="presOf" srcId="{DD4C7EA1-B4C5-492D-B971-B5D47133BE60}" destId="{9E0AA290-E4C5-46C4-9C19-8404DF982C37}" srcOrd="0" destOrd="0" presId="urn:microsoft.com/office/officeart/2005/8/layout/hierarchy2"/>
    <dgm:cxn modelId="{7F4088A8-FF9F-4AA3-9104-204181248993}" type="presOf" srcId="{298A85D7-A393-4197-8827-DF4E1B426582}" destId="{D78D9C73-5AC2-482C-BB26-5A105F80C768}" srcOrd="0" destOrd="0" presId="urn:microsoft.com/office/officeart/2005/8/layout/hierarchy2"/>
    <dgm:cxn modelId="{E5DF3034-F9E5-43C3-8566-6EBA52C6EBE8}" srcId="{3E7A4F76-53B6-486E-A158-FB6A27587FDF}" destId="{B162EE95-B5A0-42CB-B938-573042E7CAEA}" srcOrd="2" destOrd="0" parTransId="{D2A06C50-7B8C-4077-80D5-3540AA3A07AD}" sibTransId="{94A9250C-EE34-4957-B46B-EA11E8BEB9E9}"/>
    <dgm:cxn modelId="{141253D5-BEF3-4D3C-A6D6-1A2192D02BC7}" type="presOf" srcId="{DD4C7EA1-B4C5-492D-B971-B5D47133BE60}" destId="{23E315BC-4B7A-46B2-A5DE-DBEAE2A3D62B}" srcOrd="1" destOrd="0" presId="urn:microsoft.com/office/officeart/2005/8/layout/hierarchy2"/>
    <dgm:cxn modelId="{1A528BC1-5E3A-4F46-B52A-DD25E7272788}" type="presOf" srcId="{162B313D-BDA6-417B-A531-B536A2A16283}" destId="{F3B72F95-143E-4389-9280-243551FA0732}" srcOrd="1" destOrd="0" presId="urn:microsoft.com/office/officeart/2005/8/layout/hierarchy2"/>
    <dgm:cxn modelId="{A42F368C-64CA-4EE8-A491-5CBFA1B33BCA}" type="presOf" srcId="{298A85D7-A393-4197-8827-DF4E1B426582}" destId="{5AA75C15-2996-4908-BD29-F9219B45EF0C}" srcOrd="1" destOrd="0" presId="urn:microsoft.com/office/officeart/2005/8/layout/hierarchy2"/>
    <dgm:cxn modelId="{3BAB7F55-FEAB-485D-92FB-E50B8E41951B}" type="presOf" srcId="{E3CB540B-C135-4B15-A7A0-073400E6A759}" destId="{DA381246-62D7-4A61-8383-247F110DD59A}" srcOrd="0" destOrd="0" presId="urn:microsoft.com/office/officeart/2005/8/layout/hierarchy2"/>
    <dgm:cxn modelId="{4EDAF550-AA7B-407D-8876-917909C70D19}" srcId="{3E7A4F76-53B6-486E-A158-FB6A27587FDF}" destId="{F5EE99B1-3DE4-412C-B997-0F95DA472534}" srcOrd="1" destOrd="0" parTransId="{A6D7DC9C-217E-436D-A470-E739F3F3C781}" sibTransId="{73EB46D2-C96F-4AD1-B8F0-30BDC3263F68}"/>
    <dgm:cxn modelId="{FC22C40B-084F-4232-A531-50A76BD47924}" type="presOf" srcId="{A89B4B29-A16F-424B-96E3-15EB11F262C2}" destId="{0DA76B6B-B7C4-447E-A41D-B7EB14B9C6C0}" srcOrd="0" destOrd="0" presId="urn:microsoft.com/office/officeart/2005/8/layout/hierarchy2"/>
    <dgm:cxn modelId="{9557491B-2DC4-4600-B9B9-63A7688BE4AE}" type="presOf" srcId="{B162EE95-B5A0-42CB-B938-573042E7CAEA}" destId="{FB2D1177-04EA-4BFB-9967-1779052CEA1D}" srcOrd="0" destOrd="0" presId="urn:microsoft.com/office/officeart/2005/8/layout/hierarchy2"/>
    <dgm:cxn modelId="{E4210F38-AF91-49B8-89CC-87D8A610FF6B}" type="presOf" srcId="{A6D7DC9C-217E-436D-A470-E739F3F3C781}" destId="{D4D4DD41-F901-419E-80EA-DD59086022ED}" srcOrd="0" destOrd="0" presId="urn:microsoft.com/office/officeart/2005/8/layout/hierarchy2"/>
    <dgm:cxn modelId="{85B77557-49C5-48BD-A95B-F24745A2E8A3}" srcId="{69590FB5-DC2C-4572-9256-396C8D37D4B4}" destId="{5F5142B1-C7E2-4E6C-95F0-A9EF74E1108B}" srcOrd="2" destOrd="0" parTransId="{EBE1FAA4-3A12-4083-BFA4-EC04D1C13E5F}" sibTransId="{9394DD86-7180-46FD-934B-0880AF41E549}"/>
    <dgm:cxn modelId="{C2666DD9-406F-48DF-964A-6B6A87D64363}" type="presOf" srcId="{5627853C-2C8A-4B8D-93A3-51CFF26768F8}" destId="{BBA7BF7A-6491-4FEC-A46C-A915361001D8}" srcOrd="1" destOrd="0" presId="urn:microsoft.com/office/officeart/2005/8/layout/hierarchy2"/>
    <dgm:cxn modelId="{AAC05530-1A40-4C67-A15D-5F43A46DCE84}" type="presOf" srcId="{3E7A4F76-53B6-486E-A158-FB6A27587FDF}" destId="{8225706B-8293-44DF-BAAE-C14C382F38C6}" srcOrd="0" destOrd="0" presId="urn:microsoft.com/office/officeart/2005/8/layout/hierarchy2"/>
    <dgm:cxn modelId="{D8E3A235-4D32-471E-9E32-F9332E3EFFCE}" type="presOf" srcId="{55A85F32-202E-4476-AE71-23DE6E16DE02}" destId="{050C71D2-A53E-468A-9400-EA144A7EA458}" srcOrd="0" destOrd="0" presId="urn:microsoft.com/office/officeart/2005/8/layout/hierarchy2"/>
    <dgm:cxn modelId="{155FDACD-4669-4A35-AEC0-008B56CC4ACC}" srcId="{69590FB5-DC2C-4572-9256-396C8D37D4B4}" destId="{D7B1E5CD-959F-40A3-9C8A-27E3F721C4EA}" srcOrd="1" destOrd="0" parTransId="{162B313D-BDA6-417B-A531-B536A2A16283}" sibTransId="{4A92658D-828B-4E11-8168-EFACC6777306}"/>
    <dgm:cxn modelId="{9D3420AC-E3D9-4097-976E-9A6F264BBBFA}" type="presOf" srcId="{6161A50C-99A9-465D-B156-CD717070528B}" destId="{2E927F90-0F59-48D8-8520-8B40A47DDF9B}" srcOrd="0" destOrd="0" presId="urn:microsoft.com/office/officeart/2005/8/layout/hierarchy2"/>
    <dgm:cxn modelId="{3AF7888B-98B8-47CF-82F0-734F70182344}" type="presOf" srcId="{D7B1E5CD-959F-40A3-9C8A-27E3F721C4EA}" destId="{E89B97BE-EE68-46FD-A33F-C9B9179826ED}" srcOrd="0" destOrd="0" presId="urn:microsoft.com/office/officeart/2005/8/layout/hierarchy2"/>
    <dgm:cxn modelId="{617FBB81-0683-49CB-AA34-2C4EAF4184EA}" type="presOf" srcId="{C2001927-7988-4459-9705-AB94380EAB07}" destId="{F22C3900-3223-44F3-8DFD-14002213FA3E}" srcOrd="0" destOrd="0" presId="urn:microsoft.com/office/officeart/2005/8/layout/hierarchy2"/>
    <dgm:cxn modelId="{73BAE452-D452-485F-95B3-52BCF5B7B5CD}" type="presOf" srcId="{D2A06C50-7B8C-4077-80D5-3540AA3A07AD}" destId="{1502ED96-B0B1-4C63-8747-A1A1D082CF42}" srcOrd="0" destOrd="0" presId="urn:microsoft.com/office/officeart/2005/8/layout/hierarchy2"/>
    <dgm:cxn modelId="{C04FF50D-EBF5-4D00-A731-4A1A7D35EFE0}" type="presOf" srcId="{DE8EA35F-2375-4459-A731-92F2C428EB08}" destId="{613F5483-1488-47C6-B4CF-EA3BF973292F}" srcOrd="0" destOrd="0" presId="urn:microsoft.com/office/officeart/2005/8/layout/hierarchy2"/>
    <dgm:cxn modelId="{B8BBE58C-1E47-4BCF-AB17-611DF2CF928E}" type="presOf" srcId="{26683D71-9273-4C0E-9A22-E8D541F59D98}" destId="{D715AAF1-3B4F-4C17-8A1A-D4AF94D9831C}" srcOrd="0" destOrd="0" presId="urn:microsoft.com/office/officeart/2005/8/layout/hierarchy2"/>
    <dgm:cxn modelId="{2978D02E-6D65-44EB-A4A7-46A7793F0DED}" type="presOf" srcId="{5627853C-2C8A-4B8D-93A3-51CFF26768F8}" destId="{F9B4FD16-F8A2-45F6-97AD-6CBC4FB4CB2E}" srcOrd="0" destOrd="0" presId="urn:microsoft.com/office/officeart/2005/8/layout/hierarchy2"/>
    <dgm:cxn modelId="{096FAF84-8152-479D-BE95-580EAD78627B}" srcId="{6161A50C-99A9-465D-B156-CD717070528B}" destId="{B5F9BDDA-BC84-4E93-9A77-8C68FB372065}" srcOrd="1" destOrd="0" parTransId="{E3CB540B-C135-4B15-A7A0-073400E6A759}" sibTransId="{1AC2C61E-5968-422D-9672-D1FBE0430802}"/>
    <dgm:cxn modelId="{E6F0D544-58BB-456B-804A-EAE8850B3082}" srcId="{69590FB5-DC2C-4572-9256-396C8D37D4B4}" destId="{971F87C9-ADFA-4454-BAE0-6227B56C3AA6}" srcOrd="0" destOrd="0" parTransId="{26683D71-9273-4C0E-9A22-E8D541F59D98}" sibTransId="{21925C29-A7B0-4A79-9D44-2DC7727D2B26}"/>
    <dgm:cxn modelId="{35386629-4318-4E26-96CE-AE96D409CA2D}" type="presOf" srcId="{E3CB540B-C135-4B15-A7A0-073400E6A759}" destId="{00039D94-18F5-4CDB-BC5F-74858A92FFFF}" srcOrd="1" destOrd="0" presId="urn:microsoft.com/office/officeart/2005/8/layout/hierarchy2"/>
    <dgm:cxn modelId="{CA303DFF-3CB2-4D48-82EB-DD06B8CA1F1F}" type="presOf" srcId="{157A9FEA-FE66-4DB6-889A-96DC06ACE048}" destId="{5165F30A-0F2D-4DD1-A88E-F720F4BC412F}" srcOrd="0" destOrd="0" presId="urn:microsoft.com/office/officeart/2005/8/layout/hierarchy2"/>
    <dgm:cxn modelId="{05216892-D940-4D64-A7BD-6EA93CC08C35}" type="presOf" srcId="{EBE1FAA4-3A12-4083-BFA4-EC04D1C13E5F}" destId="{206C8609-4F96-4698-AA8C-6B9660823485}" srcOrd="0" destOrd="0" presId="urn:microsoft.com/office/officeart/2005/8/layout/hierarchy2"/>
    <dgm:cxn modelId="{1C294198-A448-4AA9-BA68-EB4B27B50616}" type="presOf" srcId="{F5EE99B1-3DE4-412C-B997-0F95DA472534}" destId="{FACC971C-D299-4EC7-8BEC-7FF39455F5FC}" srcOrd="0" destOrd="0" presId="urn:microsoft.com/office/officeart/2005/8/layout/hierarchy2"/>
    <dgm:cxn modelId="{21361092-7C33-42D2-B156-E3636B8C7172}" type="presOf" srcId="{936BEA2C-A74C-47D6-B232-854014A342C6}" destId="{1B1275A6-CA5D-40AC-B742-69888912969B}" srcOrd="0" destOrd="0" presId="urn:microsoft.com/office/officeart/2005/8/layout/hierarchy2"/>
    <dgm:cxn modelId="{E3A6E1D0-51CF-4F7A-B310-EC9F46E55F50}" type="presOf" srcId="{5F5142B1-C7E2-4E6C-95F0-A9EF74E1108B}" destId="{56A93651-63F8-4E13-A67F-0688FCCB6B1D}" srcOrd="0" destOrd="0" presId="urn:microsoft.com/office/officeart/2005/8/layout/hierarchy2"/>
    <dgm:cxn modelId="{986205F0-7FF5-4137-BFC8-51CC5ADC8605}" type="presOf" srcId="{A6D7DC9C-217E-436D-A470-E739F3F3C781}" destId="{FC359493-B106-48BE-A0FB-16C6A517AC09}" srcOrd="1" destOrd="0" presId="urn:microsoft.com/office/officeart/2005/8/layout/hierarchy2"/>
    <dgm:cxn modelId="{C8DEFBAC-CE94-4DE4-8854-943185144203}" type="presOf" srcId="{EBE1FAA4-3A12-4083-BFA4-EC04D1C13E5F}" destId="{397C625A-111B-4586-AD98-687A5E89E654}" srcOrd="1" destOrd="0" presId="urn:microsoft.com/office/officeart/2005/8/layout/hierarchy2"/>
    <dgm:cxn modelId="{0E1FDE51-42DC-4436-827F-5B200DE45859}" srcId="{6161A50C-99A9-465D-B156-CD717070528B}" destId="{3E7A4F76-53B6-486E-A158-FB6A27587FDF}" srcOrd="0" destOrd="0" parTransId="{5627853C-2C8A-4B8D-93A3-51CFF26768F8}" sibTransId="{FD089B6B-9C85-4538-A53F-B8E15E5CA739}"/>
    <dgm:cxn modelId="{C06C5E94-19F5-405C-AA2F-FF844972799D}" type="presOf" srcId="{55A85F32-202E-4476-AE71-23DE6E16DE02}" destId="{E1292BC5-619D-4CFB-98B9-048909296EA3}" srcOrd="1" destOrd="0" presId="urn:microsoft.com/office/officeart/2005/8/layout/hierarchy2"/>
    <dgm:cxn modelId="{2BB66D7C-3CC2-4167-B90A-D9925B4B347F}" srcId="{DE8EA35F-2375-4459-A731-92F2C428EB08}" destId="{6161A50C-99A9-465D-B156-CD717070528B}" srcOrd="0" destOrd="0" parTransId="{39C86723-8691-4C6E-A453-DC3026A3EA1F}" sibTransId="{4A49964C-72F3-4DF1-96FC-F199B92D9274}"/>
    <dgm:cxn modelId="{AB8131BA-66D1-42C9-B24D-BF8E801CAA26}" srcId="{3E7A4F76-53B6-486E-A158-FB6A27587FDF}" destId="{57193A4C-500D-459F-B887-734558546BA3}" srcOrd="0" destOrd="0" parTransId="{936BEA2C-A74C-47D6-B232-854014A342C6}" sibTransId="{2C6AB43F-2FF9-49C3-B238-C19D01E58B14}"/>
    <dgm:cxn modelId="{5E1F361A-3EDB-45F8-AA64-FB3A5F2EBA90}" type="presOf" srcId="{936BEA2C-A74C-47D6-B232-854014A342C6}" destId="{74B0520E-336D-4CE7-B8C8-8F827321CE75}" srcOrd="1" destOrd="0" presId="urn:microsoft.com/office/officeart/2005/8/layout/hierarchy2"/>
    <dgm:cxn modelId="{2ACB6269-3285-4748-8004-B5F3477AB8C6}" type="presOf" srcId="{13B5AE8B-6EBA-4BD9-9D9F-2926750550E0}" destId="{C344C1E3-9670-4643-B067-4870E85DA928}" srcOrd="0" destOrd="0" presId="urn:microsoft.com/office/officeart/2005/8/layout/hierarchy2"/>
    <dgm:cxn modelId="{8E7747E8-E9C5-4252-A630-57A7162D610E}" srcId="{B5F9BDDA-BC84-4E93-9A77-8C68FB372065}" destId="{13B5AE8B-6EBA-4BD9-9D9F-2926750550E0}" srcOrd="2" destOrd="0" parTransId="{DD4C7EA1-B4C5-492D-B971-B5D47133BE60}" sibTransId="{D410FFAB-2B2D-4984-9C60-51A78726DC83}"/>
    <dgm:cxn modelId="{54D54FD4-A43C-498B-84F5-B40636EB00C9}" type="presOf" srcId="{69590FB5-DC2C-4572-9256-396C8D37D4B4}" destId="{7E66E7A7-362C-4002-B8A4-5F3B7DDD6370}" srcOrd="0" destOrd="0" presId="urn:microsoft.com/office/officeart/2005/8/layout/hierarchy2"/>
    <dgm:cxn modelId="{A264D19D-848D-475E-A47D-3BBD767958A9}" type="presOf" srcId="{57193A4C-500D-459F-B887-734558546BA3}" destId="{B530C23A-4607-4092-9A8E-2E9672B13B2B}" srcOrd="0" destOrd="0" presId="urn:microsoft.com/office/officeart/2005/8/layout/hierarchy2"/>
    <dgm:cxn modelId="{D6AAD362-F6B5-481A-AE63-53D8F5654874}" type="presParOf" srcId="{613F5483-1488-47C6-B4CF-EA3BF973292F}" destId="{D859B84F-41EF-4267-8890-08205223D70D}" srcOrd="0" destOrd="0" presId="urn:microsoft.com/office/officeart/2005/8/layout/hierarchy2"/>
    <dgm:cxn modelId="{4192C4BD-C7FE-4994-BCFB-7D018FBEE561}" type="presParOf" srcId="{D859B84F-41EF-4267-8890-08205223D70D}" destId="{2E927F90-0F59-48D8-8520-8B40A47DDF9B}" srcOrd="0" destOrd="0" presId="urn:microsoft.com/office/officeart/2005/8/layout/hierarchy2"/>
    <dgm:cxn modelId="{ED208D66-B2C7-40C4-8DA9-632872F0A749}" type="presParOf" srcId="{D859B84F-41EF-4267-8890-08205223D70D}" destId="{7912E336-B2AD-4DB7-90E3-4BF98C2802D2}" srcOrd="1" destOrd="0" presId="urn:microsoft.com/office/officeart/2005/8/layout/hierarchy2"/>
    <dgm:cxn modelId="{91A5AFA8-1FDF-4B05-A23A-D3050564F90A}" type="presParOf" srcId="{7912E336-B2AD-4DB7-90E3-4BF98C2802D2}" destId="{F9B4FD16-F8A2-45F6-97AD-6CBC4FB4CB2E}" srcOrd="0" destOrd="0" presId="urn:microsoft.com/office/officeart/2005/8/layout/hierarchy2"/>
    <dgm:cxn modelId="{B55DB652-4987-4E83-A9FA-DBBF882A30AD}" type="presParOf" srcId="{F9B4FD16-F8A2-45F6-97AD-6CBC4FB4CB2E}" destId="{BBA7BF7A-6491-4FEC-A46C-A915361001D8}" srcOrd="0" destOrd="0" presId="urn:microsoft.com/office/officeart/2005/8/layout/hierarchy2"/>
    <dgm:cxn modelId="{F97DA6FA-4F23-40B6-9B1D-990BD5B8E772}" type="presParOf" srcId="{7912E336-B2AD-4DB7-90E3-4BF98C2802D2}" destId="{8627E628-E967-4322-987A-C81BE9C1DEF9}" srcOrd="1" destOrd="0" presId="urn:microsoft.com/office/officeart/2005/8/layout/hierarchy2"/>
    <dgm:cxn modelId="{6A477743-5FAA-40B7-AE75-AF28380849EF}" type="presParOf" srcId="{8627E628-E967-4322-987A-C81BE9C1DEF9}" destId="{8225706B-8293-44DF-BAAE-C14C382F38C6}" srcOrd="0" destOrd="0" presId="urn:microsoft.com/office/officeart/2005/8/layout/hierarchy2"/>
    <dgm:cxn modelId="{9051DC6E-7EBB-4CE5-8F65-2A7BBA5F33E4}" type="presParOf" srcId="{8627E628-E967-4322-987A-C81BE9C1DEF9}" destId="{0A8A2AB6-24AB-4DA6-B470-79DF0A6FDF22}" srcOrd="1" destOrd="0" presId="urn:microsoft.com/office/officeart/2005/8/layout/hierarchy2"/>
    <dgm:cxn modelId="{76BB522F-A6DD-4700-8723-270E1E30EB3D}" type="presParOf" srcId="{0A8A2AB6-24AB-4DA6-B470-79DF0A6FDF22}" destId="{1B1275A6-CA5D-40AC-B742-69888912969B}" srcOrd="0" destOrd="0" presId="urn:microsoft.com/office/officeart/2005/8/layout/hierarchy2"/>
    <dgm:cxn modelId="{077DD3C0-1021-4236-9108-D19894D92A84}" type="presParOf" srcId="{1B1275A6-CA5D-40AC-B742-69888912969B}" destId="{74B0520E-336D-4CE7-B8C8-8F827321CE75}" srcOrd="0" destOrd="0" presId="urn:microsoft.com/office/officeart/2005/8/layout/hierarchy2"/>
    <dgm:cxn modelId="{E5035438-78E1-461D-8710-93B848383586}" type="presParOf" srcId="{0A8A2AB6-24AB-4DA6-B470-79DF0A6FDF22}" destId="{25B709D2-10C3-4B8B-82C5-692768CB4092}" srcOrd="1" destOrd="0" presId="urn:microsoft.com/office/officeart/2005/8/layout/hierarchy2"/>
    <dgm:cxn modelId="{441CCE27-D1F9-473C-9B35-8A0E2ACDBCF7}" type="presParOf" srcId="{25B709D2-10C3-4B8B-82C5-692768CB4092}" destId="{B530C23A-4607-4092-9A8E-2E9672B13B2B}" srcOrd="0" destOrd="0" presId="urn:microsoft.com/office/officeart/2005/8/layout/hierarchy2"/>
    <dgm:cxn modelId="{44ED5BED-88F2-4D0B-AAE4-0EDBDB3BDF94}" type="presParOf" srcId="{25B709D2-10C3-4B8B-82C5-692768CB4092}" destId="{F0D24499-454A-4B27-B42A-D41CE64162ED}" srcOrd="1" destOrd="0" presId="urn:microsoft.com/office/officeart/2005/8/layout/hierarchy2"/>
    <dgm:cxn modelId="{7B63301B-42C9-457A-A0DC-5996E3E581D0}" type="presParOf" srcId="{0A8A2AB6-24AB-4DA6-B470-79DF0A6FDF22}" destId="{D4D4DD41-F901-419E-80EA-DD59086022ED}" srcOrd="2" destOrd="0" presId="urn:microsoft.com/office/officeart/2005/8/layout/hierarchy2"/>
    <dgm:cxn modelId="{21A690E0-0715-4A22-963E-2F39242478F9}" type="presParOf" srcId="{D4D4DD41-F901-419E-80EA-DD59086022ED}" destId="{FC359493-B106-48BE-A0FB-16C6A517AC09}" srcOrd="0" destOrd="0" presId="urn:microsoft.com/office/officeart/2005/8/layout/hierarchy2"/>
    <dgm:cxn modelId="{D7ECBB69-C0ED-48C4-BB43-C0055FC0DC84}" type="presParOf" srcId="{0A8A2AB6-24AB-4DA6-B470-79DF0A6FDF22}" destId="{7A42BC9D-99B7-4ED5-BBCC-764CEA03E95E}" srcOrd="3" destOrd="0" presId="urn:microsoft.com/office/officeart/2005/8/layout/hierarchy2"/>
    <dgm:cxn modelId="{8D9E2EAB-8FCB-4BFD-988F-5EBB01C20D9F}" type="presParOf" srcId="{7A42BC9D-99B7-4ED5-BBCC-764CEA03E95E}" destId="{FACC971C-D299-4EC7-8BEC-7FF39455F5FC}" srcOrd="0" destOrd="0" presId="urn:microsoft.com/office/officeart/2005/8/layout/hierarchy2"/>
    <dgm:cxn modelId="{5C35F04C-7577-4547-B815-2038AEF2A968}" type="presParOf" srcId="{7A42BC9D-99B7-4ED5-BBCC-764CEA03E95E}" destId="{81CCB86E-3E15-44B3-BFFF-59971476CAC0}" srcOrd="1" destOrd="0" presId="urn:microsoft.com/office/officeart/2005/8/layout/hierarchy2"/>
    <dgm:cxn modelId="{A2F7FECF-B294-436C-8773-A249AFDEB2DC}" type="presParOf" srcId="{0A8A2AB6-24AB-4DA6-B470-79DF0A6FDF22}" destId="{1502ED96-B0B1-4C63-8747-A1A1D082CF42}" srcOrd="4" destOrd="0" presId="urn:microsoft.com/office/officeart/2005/8/layout/hierarchy2"/>
    <dgm:cxn modelId="{484B4A74-D38B-40D3-B610-F0945D1CBA50}" type="presParOf" srcId="{1502ED96-B0B1-4C63-8747-A1A1D082CF42}" destId="{3B5987BE-A45F-4A29-975D-83DC4B1CCE24}" srcOrd="0" destOrd="0" presId="urn:microsoft.com/office/officeart/2005/8/layout/hierarchy2"/>
    <dgm:cxn modelId="{4873B654-5463-4336-A757-E2E18F73DE7C}" type="presParOf" srcId="{0A8A2AB6-24AB-4DA6-B470-79DF0A6FDF22}" destId="{1BFD547A-5DB8-4A6E-9BE8-C01783D2F3AB}" srcOrd="5" destOrd="0" presId="urn:microsoft.com/office/officeart/2005/8/layout/hierarchy2"/>
    <dgm:cxn modelId="{E6D9133D-40F4-43F5-9B81-4566415A369B}" type="presParOf" srcId="{1BFD547A-5DB8-4A6E-9BE8-C01783D2F3AB}" destId="{FB2D1177-04EA-4BFB-9967-1779052CEA1D}" srcOrd="0" destOrd="0" presId="urn:microsoft.com/office/officeart/2005/8/layout/hierarchy2"/>
    <dgm:cxn modelId="{B6D3257C-CA14-4FD5-926A-2BBCC5D170BB}" type="presParOf" srcId="{1BFD547A-5DB8-4A6E-9BE8-C01783D2F3AB}" destId="{9FE60317-5082-4201-B318-B16A43E77A32}" srcOrd="1" destOrd="0" presId="urn:microsoft.com/office/officeart/2005/8/layout/hierarchy2"/>
    <dgm:cxn modelId="{92A5B8AE-259A-4235-A31D-733B93C50F22}" type="presParOf" srcId="{7912E336-B2AD-4DB7-90E3-4BF98C2802D2}" destId="{DA381246-62D7-4A61-8383-247F110DD59A}" srcOrd="2" destOrd="0" presId="urn:microsoft.com/office/officeart/2005/8/layout/hierarchy2"/>
    <dgm:cxn modelId="{9567C5FB-9ABE-4876-8E6F-36FE81A08CCA}" type="presParOf" srcId="{DA381246-62D7-4A61-8383-247F110DD59A}" destId="{00039D94-18F5-4CDB-BC5F-74858A92FFFF}" srcOrd="0" destOrd="0" presId="urn:microsoft.com/office/officeart/2005/8/layout/hierarchy2"/>
    <dgm:cxn modelId="{99171CEF-3B3A-48BA-9BE7-B7FA57E78A24}" type="presParOf" srcId="{7912E336-B2AD-4DB7-90E3-4BF98C2802D2}" destId="{DA1B8AFA-D238-45B4-9866-3C2068AF28F0}" srcOrd="3" destOrd="0" presId="urn:microsoft.com/office/officeart/2005/8/layout/hierarchy2"/>
    <dgm:cxn modelId="{0A90928D-9063-4DE6-8BCE-F450EA1040AF}" type="presParOf" srcId="{DA1B8AFA-D238-45B4-9866-3C2068AF28F0}" destId="{7F064979-0433-4276-9727-B24D812B4092}" srcOrd="0" destOrd="0" presId="urn:microsoft.com/office/officeart/2005/8/layout/hierarchy2"/>
    <dgm:cxn modelId="{835139B5-339A-4F1E-858D-C3419802B491}" type="presParOf" srcId="{DA1B8AFA-D238-45B4-9866-3C2068AF28F0}" destId="{7A9FF138-CFB4-46DA-BBEF-1E9C7C89E6C1}" srcOrd="1" destOrd="0" presId="urn:microsoft.com/office/officeart/2005/8/layout/hierarchy2"/>
    <dgm:cxn modelId="{89B2DA86-33F6-4E5A-AD22-F7F29F545D98}" type="presParOf" srcId="{7A9FF138-CFB4-46DA-BBEF-1E9C7C89E6C1}" destId="{5165F30A-0F2D-4DD1-A88E-F720F4BC412F}" srcOrd="0" destOrd="0" presId="urn:microsoft.com/office/officeart/2005/8/layout/hierarchy2"/>
    <dgm:cxn modelId="{37C95CA2-0750-42C3-B0DD-87E2368C3C33}" type="presParOf" srcId="{5165F30A-0F2D-4DD1-A88E-F720F4BC412F}" destId="{5F9D6164-2FFD-459A-A201-64FE556D96EC}" srcOrd="0" destOrd="0" presId="urn:microsoft.com/office/officeart/2005/8/layout/hierarchy2"/>
    <dgm:cxn modelId="{47B9378A-2291-406A-BEA1-11F2012B0270}" type="presParOf" srcId="{7A9FF138-CFB4-46DA-BBEF-1E9C7C89E6C1}" destId="{6154E41E-515C-4B67-B4AC-EEEFDD25E805}" srcOrd="1" destOrd="0" presId="urn:microsoft.com/office/officeart/2005/8/layout/hierarchy2"/>
    <dgm:cxn modelId="{27763485-2E2B-4405-A85A-52B342EF1B6B}" type="presParOf" srcId="{6154E41E-515C-4B67-B4AC-EEEFDD25E805}" destId="{0DA76B6B-B7C4-447E-A41D-B7EB14B9C6C0}" srcOrd="0" destOrd="0" presId="urn:microsoft.com/office/officeart/2005/8/layout/hierarchy2"/>
    <dgm:cxn modelId="{6CE3423D-94E1-4E31-AFAD-5BB5314DEA36}" type="presParOf" srcId="{6154E41E-515C-4B67-B4AC-EEEFDD25E805}" destId="{CAB02F1F-CD45-436A-8DC5-104D204A6A8D}" srcOrd="1" destOrd="0" presId="urn:microsoft.com/office/officeart/2005/8/layout/hierarchy2"/>
    <dgm:cxn modelId="{9A70A65C-16F7-462E-9D3E-ADA58F772349}" type="presParOf" srcId="{7A9FF138-CFB4-46DA-BBEF-1E9C7C89E6C1}" destId="{D78D9C73-5AC2-482C-BB26-5A105F80C768}" srcOrd="2" destOrd="0" presId="urn:microsoft.com/office/officeart/2005/8/layout/hierarchy2"/>
    <dgm:cxn modelId="{BBB1E75A-31C7-412A-B8D6-72FB72C9B623}" type="presParOf" srcId="{D78D9C73-5AC2-482C-BB26-5A105F80C768}" destId="{5AA75C15-2996-4908-BD29-F9219B45EF0C}" srcOrd="0" destOrd="0" presId="urn:microsoft.com/office/officeart/2005/8/layout/hierarchy2"/>
    <dgm:cxn modelId="{92137BC8-6F50-4C8E-B7B7-05D4F3B78058}" type="presParOf" srcId="{7A9FF138-CFB4-46DA-BBEF-1E9C7C89E6C1}" destId="{1BABD0A8-102F-4620-B9C9-CC6B55BCE9CF}" srcOrd="3" destOrd="0" presId="urn:microsoft.com/office/officeart/2005/8/layout/hierarchy2"/>
    <dgm:cxn modelId="{2AD35DF6-CB38-47DA-A3E5-D27E48D7066B}" type="presParOf" srcId="{1BABD0A8-102F-4620-B9C9-CC6B55BCE9CF}" destId="{F22C3900-3223-44F3-8DFD-14002213FA3E}" srcOrd="0" destOrd="0" presId="urn:microsoft.com/office/officeart/2005/8/layout/hierarchy2"/>
    <dgm:cxn modelId="{6BBBB6D3-54BF-4BC5-8BCE-4942BE3E48D8}" type="presParOf" srcId="{1BABD0A8-102F-4620-B9C9-CC6B55BCE9CF}" destId="{781D37A5-526F-4532-B0D9-195380B68B7F}" srcOrd="1" destOrd="0" presId="urn:microsoft.com/office/officeart/2005/8/layout/hierarchy2"/>
    <dgm:cxn modelId="{57B62E7A-CA00-4F81-8DC1-FCE2203D1A31}" type="presParOf" srcId="{7A9FF138-CFB4-46DA-BBEF-1E9C7C89E6C1}" destId="{9E0AA290-E4C5-46C4-9C19-8404DF982C37}" srcOrd="4" destOrd="0" presId="urn:microsoft.com/office/officeart/2005/8/layout/hierarchy2"/>
    <dgm:cxn modelId="{B0484A68-6A58-41C9-8D22-7EB74EDF2427}" type="presParOf" srcId="{9E0AA290-E4C5-46C4-9C19-8404DF982C37}" destId="{23E315BC-4B7A-46B2-A5DE-DBEAE2A3D62B}" srcOrd="0" destOrd="0" presId="urn:microsoft.com/office/officeart/2005/8/layout/hierarchy2"/>
    <dgm:cxn modelId="{F742DB4D-C0D9-428E-9439-6305FAC4E2A9}" type="presParOf" srcId="{7A9FF138-CFB4-46DA-BBEF-1E9C7C89E6C1}" destId="{82F1E932-A177-4E74-A8FC-5174E9DADC3A}" srcOrd="5" destOrd="0" presId="urn:microsoft.com/office/officeart/2005/8/layout/hierarchy2"/>
    <dgm:cxn modelId="{3F066DD7-7BA9-4D9C-9577-0F1938B4C1E3}" type="presParOf" srcId="{82F1E932-A177-4E74-A8FC-5174E9DADC3A}" destId="{C344C1E3-9670-4643-B067-4870E85DA928}" srcOrd="0" destOrd="0" presId="urn:microsoft.com/office/officeart/2005/8/layout/hierarchy2"/>
    <dgm:cxn modelId="{98EAF566-5DB8-4F87-A27B-AAC622E9C935}" type="presParOf" srcId="{82F1E932-A177-4E74-A8FC-5174E9DADC3A}" destId="{A5652E13-878C-408B-BF15-9681671833F7}" srcOrd="1" destOrd="0" presId="urn:microsoft.com/office/officeart/2005/8/layout/hierarchy2"/>
    <dgm:cxn modelId="{7A79B65B-FC2D-4977-B7D3-E63C75AB72A1}" type="presParOf" srcId="{7912E336-B2AD-4DB7-90E3-4BF98C2802D2}" destId="{050C71D2-A53E-468A-9400-EA144A7EA458}" srcOrd="4" destOrd="0" presId="urn:microsoft.com/office/officeart/2005/8/layout/hierarchy2"/>
    <dgm:cxn modelId="{FAD893D4-8FA0-48B4-97EE-1D8AED98EAA9}" type="presParOf" srcId="{050C71D2-A53E-468A-9400-EA144A7EA458}" destId="{E1292BC5-619D-4CFB-98B9-048909296EA3}" srcOrd="0" destOrd="0" presId="urn:microsoft.com/office/officeart/2005/8/layout/hierarchy2"/>
    <dgm:cxn modelId="{8265D69E-4C56-4927-A7D9-851F18C55A62}" type="presParOf" srcId="{7912E336-B2AD-4DB7-90E3-4BF98C2802D2}" destId="{594E6C92-763C-4A6A-B9D2-008640CC1F76}" srcOrd="5" destOrd="0" presId="urn:microsoft.com/office/officeart/2005/8/layout/hierarchy2"/>
    <dgm:cxn modelId="{43FCDDEB-3EF4-4C9C-8D42-FF0E8899EB25}" type="presParOf" srcId="{594E6C92-763C-4A6A-B9D2-008640CC1F76}" destId="{7E66E7A7-362C-4002-B8A4-5F3B7DDD6370}" srcOrd="0" destOrd="0" presId="urn:microsoft.com/office/officeart/2005/8/layout/hierarchy2"/>
    <dgm:cxn modelId="{FBECAB71-CC27-42C6-A665-D7F5B3243675}" type="presParOf" srcId="{594E6C92-763C-4A6A-B9D2-008640CC1F76}" destId="{2D7282B7-7FC1-4190-907E-4261378BFEAE}" srcOrd="1" destOrd="0" presId="urn:microsoft.com/office/officeart/2005/8/layout/hierarchy2"/>
    <dgm:cxn modelId="{F05DA10C-D271-44D2-BCFD-5C664591BBFF}" type="presParOf" srcId="{2D7282B7-7FC1-4190-907E-4261378BFEAE}" destId="{D715AAF1-3B4F-4C17-8A1A-D4AF94D9831C}" srcOrd="0" destOrd="0" presId="urn:microsoft.com/office/officeart/2005/8/layout/hierarchy2"/>
    <dgm:cxn modelId="{DF267560-C78A-420F-A73F-F1E203693C8A}" type="presParOf" srcId="{D715AAF1-3B4F-4C17-8A1A-D4AF94D9831C}" destId="{1FFCD366-6615-4600-899E-EF31E1A1B3FA}" srcOrd="0" destOrd="0" presId="urn:microsoft.com/office/officeart/2005/8/layout/hierarchy2"/>
    <dgm:cxn modelId="{3EB88782-399B-4D9D-B0EA-839616AE974A}" type="presParOf" srcId="{2D7282B7-7FC1-4190-907E-4261378BFEAE}" destId="{F7DA2E97-F87E-4395-82AF-97E1A2CE8711}" srcOrd="1" destOrd="0" presId="urn:microsoft.com/office/officeart/2005/8/layout/hierarchy2"/>
    <dgm:cxn modelId="{E8554E3C-7053-4E1E-8EC5-CB7E964D628C}" type="presParOf" srcId="{F7DA2E97-F87E-4395-82AF-97E1A2CE8711}" destId="{08C3BDD8-4611-4FD2-85F7-4D10A6A7143D}" srcOrd="0" destOrd="0" presId="urn:microsoft.com/office/officeart/2005/8/layout/hierarchy2"/>
    <dgm:cxn modelId="{271078E9-AB79-4051-A9FC-2FE59830BDEA}" type="presParOf" srcId="{F7DA2E97-F87E-4395-82AF-97E1A2CE8711}" destId="{AE355729-B280-4D12-8714-6F3912086528}" srcOrd="1" destOrd="0" presId="urn:microsoft.com/office/officeart/2005/8/layout/hierarchy2"/>
    <dgm:cxn modelId="{DE269293-3EFB-4EBF-94E5-BEDC9AE4F701}" type="presParOf" srcId="{2D7282B7-7FC1-4190-907E-4261378BFEAE}" destId="{3716B055-354B-490F-A523-5E54F5BAE0AB}" srcOrd="2" destOrd="0" presId="urn:microsoft.com/office/officeart/2005/8/layout/hierarchy2"/>
    <dgm:cxn modelId="{D272D37D-6D64-430E-86C8-C8CA8CB0270F}" type="presParOf" srcId="{3716B055-354B-490F-A523-5E54F5BAE0AB}" destId="{F3B72F95-143E-4389-9280-243551FA0732}" srcOrd="0" destOrd="0" presId="urn:microsoft.com/office/officeart/2005/8/layout/hierarchy2"/>
    <dgm:cxn modelId="{AA7C1092-BAF7-4247-9A6D-ED7DD0D018C7}" type="presParOf" srcId="{2D7282B7-7FC1-4190-907E-4261378BFEAE}" destId="{082430D7-9818-4791-9137-A4DAFBE39269}" srcOrd="3" destOrd="0" presId="urn:microsoft.com/office/officeart/2005/8/layout/hierarchy2"/>
    <dgm:cxn modelId="{D9B54D2D-EC5D-42CC-8B55-2CF52116401B}" type="presParOf" srcId="{082430D7-9818-4791-9137-A4DAFBE39269}" destId="{E89B97BE-EE68-46FD-A33F-C9B9179826ED}" srcOrd="0" destOrd="0" presId="urn:microsoft.com/office/officeart/2005/8/layout/hierarchy2"/>
    <dgm:cxn modelId="{1431FFAC-7848-4DD4-8299-8871C0168DE4}" type="presParOf" srcId="{082430D7-9818-4791-9137-A4DAFBE39269}" destId="{BF776C90-D139-493E-8A7D-4E1BE3890941}" srcOrd="1" destOrd="0" presId="urn:microsoft.com/office/officeart/2005/8/layout/hierarchy2"/>
    <dgm:cxn modelId="{0345643B-5A3F-4047-B821-14BDF3A953D6}" type="presParOf" srcId="{2D7282B7-7FC1-4190-907E-4261378BFEAE}" destId="{206C8609-4F96-4698-AA8C-6B9660823485}" srcOrd="4" destOrd="0" presId="urn:microsoft.com/office/officeart/2005/8/layout/hierarchy2"/>
    <dgm:cxn modelId="{8B9A9734-ED86-455A-98CB-A64F94C76360}" type="presParOf" srcId="{206C8609-4F96-4698-AA8C-6B9660823485}" destId="{397C625A-111B-4586-AD98-687A5E89E654}" srcOrd="0" destOrd="0" presId="urn:microsoft.com/office/officeart/2005/8/layout/hierarchy2"/>
    <dgm:cxn modelId="{85D2630E-72DA-43D5-A75A-4C754678DAE0}" type="presParOf" srcId="{2D7282B7-7FC1-4190-907E-4261378BFEAE}" destId="{4E579CCC-1889-4843-BD25-7F0A2C3E8824}" srcOrd="5" destOrd="0" presId="urn:microsoft.com/office/officeart/2005/8/layout/hierarchy2"/>
    <dgm:cxn modelId="{AFAA6CE4-041C-4824-AAAC-1A0B220C555C}" type="presParOf" srcId="{4E579CCC-1889-4843-BD25-7F0A2C3E8824}" destId="{56A93651-63F8-4E13-A67F-0688FCCB6B1D}" srcOrd="0" destOrd="0" presId="urn:microsoft.com/office/officeart/2005/8/layout/hierarchy2"/>
    <dgm:cxn modelId="{1202EC1F-BCD4-4619-BD74-755A781FD6C4}" type="presParOf" srcId="{4E579CCC-1889-4843-BD25-7F0A2C3E8824}" destId="{980B17D3-02E6-49F9-B4B3-D2CDF70B5E9C}"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AA4957-5E52-4045-92B9-34172E8EAF3B}" type="doc">
      <dgm:prSet loTypeId="urn:microsoft.com/office/officeart/2005/8/layout/hierarchy2" loCatId="hierarchy" qsTypeId="urn:microsoft.com/office/officeart/2005/8/quickstyle/simple1" qsCatId="simple" csTypeId="urn:microsoft.com/office/officeart/2005/8/colors/colorful1#2" csCatId="colorful" phldr="1"/>
      <dgm:spPr/>
      <dgm:t>
        <a:bodyPr/>
        <a:lstStyle/>
        <a:p>
          <a:endParaRPr kumimoji="1" lang="ja-JP" altLang="en-US"/>
        </a:p>
      </dgm:t>
    </dgm:pt>
    <dgm:pt modelId="{1ACD95AE-8AB9-4B21-8282-F8A1C0FC4BC8}">
      <dgm:prSet phldrT="[テキスト]" custT="1"/>
      <dgm:spPr/>
      <dgm:t>
        <a:bodyPr/>
        <a:lstStyle/>
        <a:p>
          <a:r>
            <a:rPr kumimoji="1" lang="ja-JP" altLang="en-US" sz="1600" dirty="0" smtClean="0"/>
            <a:t>痩せる方法</a:t>
          </a:r>
          <a:endParaRPr kumimoji="1" lang="ja-JP" altLang="en-US" sz="1600" dirty="0"/>
        </a:p>
      </dgm:t>
    </dgm:pt>
    <dgm:pt modelId="{A7E00001-862D-4A9F-8D84-6D03ABF8C84E}" type="parTrans" cxnId="{1466D581-E580-47BB-AD1D-C6DE9053C406}">
      <dgm:prSet/>
      <dgm:spPr/>
      <dgm:t>
        <a:bodyPr/>
        <a:lstStyle/>
        <a:p>
          <a:endParaRPr kumimoji="1" lang="ja-JP" altLang="en-US" sz="1600"/>
        </a:p>
      </dgm:t>
    </dgm:pt>
    <dgm:pt modelId="{263AE306-049B-447E-AED8-4C040581EE0D}" type="sibTrans" cxnId="{1466D581-E580-47BB-AD1D-C6DE9053C406}">
      <dgm:prSet/>
      <dgm:spPr/>
      <dgm:t>
        <a:bodyPr/>
        <a:lstStyle/>
        <a:p>
          <a:endParaRPr kumimoji="1" lang="ja-JP" altLang="en-US" sz="1600"/>
        </a:p>
      </dgm:t>
    </dgm:pt>
    <dgm:pt modelId="{EA9AC367-9B83-4D2B-8E0B-649D2889D2C5}">
      <dgm:prSet phldrT="[テキスト]" custT="1"/>
      <dgm:spPr/>
      <dgm:t>
        <a:bodyPr/>
        <a:lstStyle/>
        <a:p>
          <a:r>
            <a:rPr kumimoji="1" lang="ja-JP" altLang="en-US" sz="1600" dirty="0"/>
            <a:t>カロリー摂取量を減らす</a:t>
          </a:r>
        </a:p>
      </dgm:t>
    </dgm:pt>
    <dgm:pt modelId="{8D9105EE-17E1-4183-914C-2C7F18F53AEA}" type="parTrans" cxnId="{7A46319A-ACCD-4537-8002-1CC666128AC0}">
      <dgm:prSet custT="1"/>
      <dgm:spPr/>
      <dgm:t>
        <a:bodyPr/>
        <a:lstStyle/>
        <a:p>
          <a:endParaRPr kumimoji="1" lang="ja-JP" altLang="en-US" sz="1600"/>
        </a:p>
      </dgm:t>
    </dgm:pt>
    <dgm:pt modelId="{EB06B117-608D-45B7-9597-3635F9379B69}" type="sibTrans" cxnId="{7A46319A-ACCD-4537-8002-1CC666128AC0}">
      <dgm:prSet/>
      <dgm:spPr/>
      <dgm:t>
        <a:bodyPr/>
        <a:lstStyle/>
        <a:p>
          <a:endParaRPr kumimoji="1" lang="ja-JP" altLang="en-US" sz="1600"/>
        </a:p>
      </dgm:t>
    </dgm:pt>
    <dgm:pt modelId="{82D6F850-4429-4581-A83E-81EF83CF241F}">
      <dgm:prSet phldrT="[テキスト]" custT="1"/>
      <dgm:spPr/>
      <dgm:t>
        <a:bodyPr/>
        <a:lstStyle/>
        <a:p>
          <a:r>
            <a:rPr kumimoji="1" lang="ja-JP" altLang="en-US" sz="1600" dirty="0"/>
            <a:t>口からの摂取量を減らす</a:t>
          </a:r>
        </a:p>
      </dgm:t>
    </dgm:pt>
    <dgm:pt modelId="{239D724C-60CE-4A5B-9148-3A67B692262F}" type="parTrans" cxnId="{C990CDDC-0245-4AE9-94CC-CC024E216B07}">
      <dgm:prSet custT="1"/>
      <dgm:spPr/>
      <dgm:t>
        <a:bodyPr/>
        <a:lstStyle/>
        <a:p>
          <a:endParaRPr kumimoji="1" lang="ja-JP" altLang="en-US" sz="1600"/>
        </a:p>
      </dgm:t>
    </dgm:pt>
    <dgm:pt modelId="{87B97F54-BAE7-492B-8A29-C6C849116B7A}" type="sibTrans" cxnId="{C990CDDC-0245-4AE9-94CC-CC024E216B07}">
      <dgm:prSet/>
      <dgm:spPr/>
      <dgm:t>
        <a:bodyPr/>
        <a:lstStyle/>
        <a:p>
          <a:endParaRPr kumimoji="1" lang="ja-JP" altLang="en-US" sz="1600"/>
        </a:p>
      </dgm:t>
    </dgm:pt>
    <dgm:pt modelId="{BE4BA57B-D8D9-4BB1-8BFE-D65800EBC8E0}">
      <dgm:prSet phldrT="[テキスト]" custT="1"/>
      <dgm:spPr/>
      <dgm:t>
        <a:bodyPr/>
        <a:lstStyle/>
        <a:p>
          <a:r>
            <a:rPr kumimoji="1" lang="ja-JP" altLang="en-US" sz="1600"/>
            <a:t>カロリー吸収率の低い体質にする</a:t>
          </a:r>
        </a:p>
      </dgm:t>
    </dgm:pt>
    <dgm:pt modelId="{3D43B121-B5AB-4428-A1C8-8B85BC6B6298}" type="parTrans" cxnId="{3EEFCEFB-8453-4B53-ACE7-93BDB6CEBB33}">
      <dgm:prSet custT="1"/>
      <dgm:spPr/>
      <dgm:t>
        <a:bodyPr/>
        <a:lstStyle/>
        <a:p>
          <a:endParaRPr kumimoji="1" lang="ja-JP" altLang="en-US" sz="1600"/>
        </a:p>
      </dgm:t>
    </dgm:pt>
    <dgm:pt modelId="{5000C285-FC76-4A4D-BC7B-E1F15EA51E78}" type="sibTrans" cxnId="{3EEFCEFB-8453-4B53-ACE7-93BDB6CEBB33}">
      <dgm:prSet/>
      <dgm:spPr/>
      <dgm:t>
        <a:bodyPr/>
        <a:lstStyle/>
        <a:p>
          <a:endParaRPr kumimoji="1" lang="ja-JP" altLang="en-US" sz="1600"/>
        </a:p>
      </dgm:t>
    </dgm:pt>
    <dgm:pt modelId="{B120C492-2DB6-404F-BCB9-3790A1024040}">
      <dgm:prSet phldrT="[テキスト]" custT="1"/>
      <dgm:spPr/>
      <dgm:t>
        <a:bodyPr/>
        <a:lstStyle/>
        <a:p>
          <a:r>
            <a:rPr kumimoji="1" lang="ja-JP" altLang="en-US" sz="1600" dirty="0"/>
            <a:t>体内の不要蓄積物を除去する</a:t>
          </a:r>
        </a:p>
      </dgm:t>
    </dgm:pt>
    <dgm:pt modelId="{4267B063-FEF7-43C9-8A41-3A6D20766AEA}" type="parTrans" cxnId="{27AF3CA0-726E-41DB-A19F-85B8A5E116D5}">
      <dgm:prSet custT="1"/>
      <dgm:spPr/>
      <dgm:t>
        <a:bodyPr/>
        <a:lstStyle/>
        <a:p>
          <a:endParaRPr kumimoji="1" lang="ja-JP" altLang="en-US" sz="1600"/>
        </a:p>
      </dgm:t>
    </dgm:pt>
    <dgm:pt modelId="{1DA7CC96-34BE-47D1-AB85-647DAC77820B}" type="sibTrans" cxnId="{27AF3CA0-726E-41DB-A19F-85B8A5E116D5}">
      <dgm:prSet/>
      <dgm:spPr/>
      <dgm:t>
        <a:bodyPr/>
        <a:lstStyle/>
        <a:p>
          <a:endParaRPr kumimoji="1" lang="ja-JP" altLang="en-US" sz="1600"/>
        </a:p>
      </dgm:t>
    </dgm:pt>
    <dgm:pt modelId="{671C1A39-7793-4AC2-A7B5-D81E98820952}">
      <dgm:prSet phldrT="[テキスト]" custT="1"/>
      <dgm:spPr/>
      <dgm:t>
        <a:bodyPr/>
        <a:lstStyle/>
        <a:p>
          <a:r>
            <a:rPr kumimoji="1" lang="ja-JP" altLang="en-US" sz="1600"/>
            <a:t>脂肪を除去する</a:t>
          </a:r>
        </a:p>
      </dgm:t>
    </dgm:pt>
    <dgm:pt modelId="{1E566AF3-EB69-476F-9FFB-E7848EC9E100}" type="parTrans" cxnId="{CC1FEAE4-CCF6-4456-B72D-5C10BB615E2F}">
      <dgm:prSet custT="1"/>
      <dgm:spPr/>
      <dgm:t>
        <a:bodyPr/>
        <a:lstStyle/>
        <a:p>
          <a:endParaRPr kumimoji="1" lang="ja-JP" altLang="en-US" sz="1600"/>
        </a:p>
      </dgm:t>
    </dgm:pt>
    <dgm:pt modelId="{24606E3B-EFC1-48DB-9D7A-F574A1C150B7}" type="sibTrans" cxnId="{CC1FEAE4-CCF6-4456-B72D-5C10BB615E2F}">
      <dgm:prSet/>
      <dgm:spPr/>
      <dgm:t>
        <a:bodyPr/>
        <a:lstStyle/>
        <a:p>
          <a:endParaRPr kumimoji="1" lang="ja-JP" altLang="en-US" sz="1600"/>
        </a:p>
      </dgm:t>
    </dgm:pt>
    <dgm:pt modelId="{628B6342-3A2F-4613-AC5E-B0670447D914}">
      <dgm:prSet custT="1"/>
      <dgm:spPr/>
      <dgm:t>
        <a:bodyPr/>
        <a:lstStyle/>
        <a:p>
          <a:r>
            <a:rPr kumimoji="1" lang="ja-JP" altLang="en-US" sz="1600" dirty="0"/>
            <a:t>カロリー消費量を増やす</a:t>
          </a:r>
        </a:p>
      </dgm:t>
    </dgm:pt>
    <dgm:pt modelId="{C3BE7A40-E3BC-4388-A87C-8BC0721474E1}" type="parTrans" cxnId="{5BF40305-1E2B-4CB9-92B6-585B53D94D35}">
      <dgm:prSet custT="1"/>
      <dgm:spPr/>
      <dgm:t>
        <a:bodyPr/>
        <a:lstStyle/>
        <a:p>
          <a:endParaRPr kumimoji="1" lang="ja-JP" altLang="en-US" sz="1600"/>
        </a:p>
      </dgm:t>
    </dgm:pt>
    <dgm:pt modelId="{D8F4E2E7-0C1D-47DD-A292-B16EA220409C}" type="sibTrans" cxnId="{5BF40305-1E2B-4CB9-92B6-585B53D94D35}">
      <dgm:prSet/>
      <dgm:spPr/>
      <dgm:t>
        <a:bodyPr/>
        <a:lstStyle/>
        <a:p>
          <a:endParaRPr kumimoji="1" lang="ja-JP" altLang="en-US" sz="1600"/>
        </a:p>
      </dgm:t>
    </dgm:pt>
    <dgm:pt modelId="{979C3CCE-9D95-458F-BFA3-80C95434DDCA}">
      <dgm:prSet custT="1"/>
      <dgm:spPr/>
      <dgm:t>
        <a:bodyPr/>
        <a:lstStyle/>
        <a:p>
          <a:r>
            <a:rPr kumimoji="1" lang="ja-JP" altLang="en-US" sz="1600"/>
            <a:t>脂肪以外の老廃物を除去する</a:t>
          </a:r>
        </a:p>
      </dgm:t>
    </dgm:pt>
    <dgm:pt modelId="{EAC1A63C-FD4F-457B-81C9-DC2B11FE0DEC}" type="parTrans" cxnId="{B4A5817F-EC79-4E79-A24E-82381348A2EA}">
      <dgm:prSet custT="1"/>
      <dgm:spPr/>
      <dgm:t>
        <a:bodyPr/>
        <a:lstStyle/>
        <a:p>
          <a:endParaRPr kumimoji="1" lang="ja-JP" altLang="en-US" sz="1600"/>
        </a:p>
      </dgm:t>
    </dgm:pt>
    <dgm:pt modelId="{BB6BD631-A180-4048-ABFF-88FECD0D58F6}" type="sibTrans" cxnId="{B4A5817F-EC79-4E79-A24E-82381348A2EA}">
      <dgm:prSet/>
      <dgm:spPr/>
      <dgm:t>
        <a:bodyPr/>
        <a:lstStyle/>
        <a:p>
          <a:endParaRPr kumimoji="1" lang="ja-JP" altLang="en-US" sz="1600"/>
        </a:p>
      </dgm:t>
    </dgm:pt>
    <dgm:pt modelId="{08D2F192-79E9-4BCC-BCE9-4F6CA2F6AA04}">
      <dgm:prSet custT="1"/>
      <dgm:spPr/>
      <dgm:t>
        <a:bodyPr/>
        <a:lstStyle/>
        <a:p>
          <a:r>
            <a:rPr kumimoji="1" lang="ja-JP" altLang="en-US" sz="1600"/>
            <a:t>運動によるカロリー消費量を増やす</a:t>
          </a:r>
        </a:p>
      </dgm:t>
    </dgm:pt>
    <dgm:pt modelId="{AE30C292-17B2-4079-BAB9-5A480FF1BE79}" type="parTrans" cxnId="{3EB6CB24-28C7-4AFF-AB0B-BECA9BE6B5A8}">
      <dgm:prSet custT="1"/>
      <dgm:spPr/>
      <dgm:t>
        <a:bodyPr/>
        <a:lstStyle/>
        <a:p>
          <a:endParaRPr kumimoji="1" lang="ja-JP" altLang="en-US" sz="1600"/>
        </a:p>
      </dgm:t>
    </dgm:pt>
    <dgm:pt modelId="{F3237021-EA5A-4607-A59F-E1BBC7FC4F74}" type="sibTrans" cxnId="{3EB6CB24-28C7-4AFF-AB0B-BECA9BE6B5A8}">
      <dgm:prSet/>
      <dgm:spPr/>
      <dgm:t>
        <a:bodyPr/>
        <a:lstStyle/>
        <a:p>
          <a:endParaRPr kumimoji="1" lang="ja-JP" altLang="en-US" sz="1600"/>
        </a:p>
      </dgm:t>
    </dgm:pt>
    <dgm:pt modelId="{2CD6C21F-180A-4B35-B28D-8FCB5BD88132}">
      <dgm:prSet custT="1"/>
      <dgm:spPr/>
      <dgm:t>
        <a:bodyPr/>
        <a:lstStyle/>
        <a:p>
          <a:r>
            <a:rPr kumimoji="1" lang="ja-JP" altLang="en-US" sz="1600"/>
            <a:t>基礎代謝率の高い体質にする</a:t>
          </a:r>
        </a:p>
      </dgm:t>
    </dgm:pt>
    <dgm:pt modelId="{679F5995-072D-447D-AB74-AD69D61D863B}" type="parTrans" cxnId="{825A9F80-AAFF-49CF-B7EB-1FCF220C03A4}">
      <dgm:prSet custT="1"/>
      <dgm:spPr/>
      <dgm:t>
        <a:bodyPr/>
        <a:lstStyle/>
        <a:p>
          <a:endParaRPr kumimoji="1" lang="ja-JP" altLang="en-US" sz="1600"/>
        </a:p>
      </dgm:t>
    </dgm:pt>
    <dgm:pt modelId="{D5F01062-3176-4210-90F7-241B143978F1}" type="sibTrans" cxnId="{825A9F80-AAFF-49CF-B7EB-1FCF220C03A4}">
      <dgm:prSet/>
      <dgm:spPr/>
      <dgm:t>
        <a:bodyPr/>
        <a:lstStyle/>
        <a:p>
          <a:endParaRPr kumimoji="1" lang="ja-JP" altLang="en-US" sz="1600"/>
        </a:p>
      </dgm:t>
    </dgm:pt>
    <dgm:pt modelId="{D08CD6DC-AC17-47E9-BE5F-9DD4203D206A}">
      <dgm:prSet custT="1"/>
      <dgm:spPr/>
      <dgm:t>
        <a:bodyPr/>
        <a:lstStyle/>
        <a:p>
          <a:r>
            <a:rPr kumimoji="1" lang="ja-JP" altLang="en-US" sz="1600"/>
            <a:t>その他</a:t>
          </a:r>
        </a:p>
      </dgm:t>
    </dgm:pt>
    <dgm:pt modelId="{97D57533-C518-48B9-BE7A-E06DBD0CA21F}" type="parTrans" cxnId="{0D296C89-2BB8-4E77-B419-590A22FDD936}">
      <dgm:prSet custT="1"/>
      <dgm:spPr/>
      <dgm:t>
        <a:bodyPr/>
        <a:lstStyle/>
        <a:p>
          <a:endParaRPr kumimoji="1" lang="ja-JP" altLang="en-US" sz="1600"/>
        </a:p>
      </dgm:t>
    </dgm:pt>
    <dgm:pt modelId="{B18F4799-BF66-4932-A6AC-0D1C127A2FB7}" type="sibTrans" cxnId="{0D296C89-2BB8-4E77-B419-590A22FDD936}">
      <dgm:prSet/>
      <dgm:spPr/>
      <dgm:t>
        <a:bodyPr/>
        <a:lstStyle/>
        <a:p>
          <a:endParaRPr kumimoji="1" lang="ja-JP" altLang="en-US" sz="1600"/>
        </a:p>
      </dgm:t>
    </dgm:pt>
    <dgm:pt modelId="{3B28633C-480E-44E7-AB9E-32EDF3199846}" type="pres">
      <dgm:prSet presAssocID="{EFAA4957-5E52-4045-92B9-34172E8EAF3B}" presName="diagram" presStyleCnt="0">
        <dgm:presLayoutVars>
          <dgm:chPref val="1"/>
          <dgm:dir/>
          <dgm:animOne val="branch"/>
          <dgm:animLvl val="lvl"/>
          <dgm:resizeHandles val="exact"/>
        </dgm:presLayoutVars>
      </dgm:prSet>
      <dgm:spPr/>
      <dgm:t>
        <a:bodyPr/>
        <a:lstStyle/>
        <a:p>
          <a:endParaRPr kumimoji="1" lang="ja-JP" altLang="en-US"/>
        </a:p>
      </dgm:t>
    </dgm:pt>
    <dgm:pt modelId="{C8AD943E-713C-4C12-8F96-03F3AA127ED0}" type="pres">
      <dgm:prSet presAssocID="{1ACD95AE-8AB9-4B21-8282-F8A1C0FC4BC8}" presName="root1" presStyleCnt="0"/>
      <dgm:spPr/>
      <dgm:t>
        <a:bodyPr/>
        <a:lstStyle/>
        <a:p>
          <a:endParaRPr kumimoji="1" lang="ja-JP" altLang="en-US"/>
        </a:p>
      </dgm:t>
    </dgm:pt>
    <dgm:pt modelId="{A9B3A39C-18C5-4265-8C68-EBC7BD6AAF8E}" type="pres">
      <dgm:prSet presAssocID="{1ACD95AE-8AB9-4B21-8282-F8A1C0FC4BC8}" presName="LevelOneTextNode" presStyleLbl="node0" presStyleIdx="0" presStyleCnt="1" custScaleX="265471" custScaleY="301045" custLinFactX="-170142" custLinFactNeighborX="-200000" custLinFactNeighborY="3335">
        <dgm:presLayoutVars>
          <dgm:chPref val="3"/>
        </dgm:presLayoutVars>
      </dgm:prSet>
      <dgm:spPr/>
      <dgm:t>
        <a:bodyPr/>
        <a:lstStyle/>
        <a:p>
          <a:endParaRPr kumimoji="1" lang="ja-JP" altLang="en-US"/>
        </a:p>
      </dgm:t>
    </dgm:pt>
    <dgm:pt modelId="{E2432799-4DE7-45B9-9A33-DFD118ABB08D}" type="pres">
      <dgm:prSet presAssocID="{1ACD95AE-8AB9-4B21-8282-F8A1C0FC4BC8}" presName="level2hierChild" presStyleCnt="0"/>
      <dgm:spPr/>
      <dgm:t>
        <a:bodyPr/>
        <a:lstStyle/>
        <a:p>
          <a:endParaRPr kumimoji="1" lang="ja-JP" altLang="en-US"/>
        </a:p>
      </dgm:t>
    </dgm:pt>
    <dgm:pt modelId="{D48D0744-FFBB-4754-B562-32BDABC433D3}" type="pres">
      <dgm:prSet presAssocID="{8D9105EE-17E1-4183-914C-2C7F18F53AEA}" presName="conn2-1" presStyleLbl="parChTrans1D2" presStyleIdx="0" presStyleCnt="3"/>
      <dgm:spPr/>
      <dgm:t>
        <a:bodyPr/>
        <a:lstStyle/>
        <a:p>
          <a:endParaRPr kumimoji="1" lang="ja-JP" altLang="en-US"/>
        </a:p>
      </dgm:t>
    </dgm:pt>
    <dgm:pt modelId="{065447DA-E663-4A64-9BF7-1FC6899860F4}" type="pres">
      <dgm:prSet presAssocID="{8D9105EE-17E1-4183-914C-2C7F18F53AEA}" presName="connTx" presStyleLbl="parChTrans1D2" presStyleIdx="0" presStyleCnt="3"/>
      <dgm:spPr/>
      <dgm:t>
        <a:bodyPr/>
        <a:lstStyle/>
        <a:p>
          <a:endParaRPr kumimoji="1" lang="ja-JP" altLang="en-US"/>
        </a:p>
      </dgm:t>
    </dgm:pt>
    <dgm:pt modelId="{77EE3BCE-E6C1-4BA7-BA01-0AE19A011E05}" type="pres">
      <dgm:prSet presAssocID="{EA9AC367-9B83-4D2B-8E0B-649D2889D2C5}" presName="root2" presStyleCnt="0"/>
      <dgm:spPr/>
      <dgm:t>
        <a:bodyPr/>
        <a:lstStyle/>
        <a:p>
          <a:endParaRPr kumimoji="1" lang="ja-JP" altLang="en-US"/>
        </a:p>
      </dgm:t>
    </dgm:pt>
    <dgm:pt modelId="{91DA994A-6EA5-4CBD-8326-10895007031D}" type="pres">
      <dgm:prSet presAssocID="{EA9AC367-9B83-4D2B-8E0B-649D2889D2C5}" presName="LevelTwoTextNode" presStyleLbl="node2" presStyleIdx="0" presStyleCnt="3" custScaleX="248631" custScaleY="220318" custLinFactNeighborX="-50600" custLinFactNeighborY="39025">
        <dgm:presLayoutVars>
          <dgm:chPref val="3"/>
        </dgm:presLayoutVars>
      </dgm:prSet>
      <dgm:spPr/>
      <dgm:t>
        <a:bodyPr/>
        <a:lstStyle/>
        <a:p>
          <a:endParaRPr kumimoji="1" lang="ja-JP" altLang="en-US"/>
        </a:p>
      </dgm:t>
    </dgm:pt>
    <dgm:pt modelId="{F400A133-E3CA-4445-B00D-40FA37CD1F8B}" type="pres">
      <dgm:prSet presAssocID="{EA9AC367-9B83-4D2B-8E0B-649D2889D2C5}" presName="level3hierChild" presStyleCnt="0"/>
      <dgm:spPr/>
      <dgm:t>
        <a:bodyPr/>
        <a:lstStyle/>
        <a:p>
          <a:endParaRPr kumimoji="1" lang="ja-JP" altLang="en-US"/>
        </a:p>
      </dgm:t>
    </dgm:pt>
    <dgm:pt modelId="{6BE7882F-E343-4222-9D85-F125C94E0094}" type="pres">
      <dgm:prSet presAssocID="{239D724C-60CE-4A5B-9148-3A67B692262F}" presName="conn2-1" presStyleLbl="parChTrans1D3" presStyleIdx="0" presStyleCnt="7"/>
      <dgm:spPr/>
      <dgm:t>
        <a:bodyPr/>
        <a:lstStyle/>
        <a:p>
          <a:endParaRPr kumimoji="1" lang="ja-JP" altLang="en-US"/>
        </a:p>
      </dgm:t>
    </dgm:pt>
    <dgm:pt modelId="{A04D561B-6F8F-4DFE-AA67-0D6D0789AAA0}" type="pres">
      <dgm:prSet presAssocID="{239D724C-60CE-4A5B-9148-3A67B692262F}" presName="connTx" presStyleLbl="parChTrans1D3" presStyleIdx="0" presStyleCnt="7"/>
      <dgm:spPr/>
      <dgm:t>
        <a:bodyPr/>
        <a:lstStyle/>
        <a:p>
          <a:endParaRPr kumimoji="1" lang="ja-JP" altLang="en-US"/>
        </a:p>
      </dgm:t>
    </dgm:pt>
    <dgm:pt modelId="{F738D345-D99F-4592-AF5D-AA27AD78CF5C}" type="pres">
      <dgm:prSet presAssocID="{82D6F850-4429-4581-A83E-81EF83CF241F}" presName="root2" presStyleCnt="0"/>
      <dgm:spPr/>
      <dgm:t>
        <a:bodyPr/>
        <a:lstStyle/>
        <a:p>
          <a:endParaRPr kumimoji="1" lang="ja-JP" altLang="en-US"/>
        </a:p>
      </dgm:t>
    </dgm:pt>
    <dgm:pt modelId="{AB25B166-FE0B-42CE-94F1-0E47B258395D}" type="pres">
      <dgm:prSet presAssocID="{82D6F850-4429-4581-A83E-81EF83CF241F}" presName="LevelTwoTextNode" presStyleLbl="node3" presStyleIdx="0" presStyleCnt="7" custScaleX="287009" custScaleY="220057" custLinFactNeighborX="69803" custLinFactNeighborY="-1987">
        <dgm:presLayoutVars>
          <dgm:chPref val="3"/>
        </dgm:presLayoutVars>
      </dgm:prSet>
      <dgm:spPr/>
      <dgm:t>
        <a:bodyPr/>
        <a:lstStyle/>
        <a:p>
          <a:endParaRPr kumimoji="1" lang="ja-JP" altLang="en-US"/>
        </a:p>
      </dgm:t>
    </dgm:pt>
    <dgm:pt modelId="{FB26B2BD-046C-42B0-BFE9-E0D5465C80A4}" type="pres">
      <dgm:prSet presAssocID="{82D6F850-4429-4581-A83E-81EF83CF241F}" presName="level3hierChild" presStyleCnt="0"/>
      <dgm:spPr/>
      <dgm:t>
        <a:bodyPr/>
        <a:lstStyle/>
        <a:p>
          <a:endParaRPr kumimoji="1" lang="ja-JP" altLang="en-US"/>
        </a:p>
      </dgm:t>
    </dgm:pt>
    <dgm:pt modelId="{47181747-BE09-4CB6-8A55-7DD70C70BAD1}" type="pres">
      <dgm:prSet presAssocID="{3D43B121-B5AB-4428-A1C8-8B85BC6B6298}" presName="conn2-1" presStyleLbl="parChTrans1D3" presStyleIdx="1" presStyleCnt="7"/>
      <dgm:spPr/>
      <dgm:t>
        <a:bodyPr/>
        <a:lstStyle/>
        <a:p>
          <a:endParaRPr kumimoji="1" lang="ja-JP" altLang="en-US"/>
        </a:p>
      </dgm:t>
    </dgm:pt>
    <dgm:pt modelId="{85A85344-D4E5-4FB2-A242-BCE7871CCAD8}" type="pres">
      <dgm:prSet presAssocID="{3D43B121-B5AB-4428-A1C8-8B85BC6B6298}" presName="connTx" presStyleLbl="parChTrans1D3" presStyleIdx="1" presStyleCnt="7"/>
      <dgm:spPr/>
      <dgm:t>
        <a:bodyPr/>
        <a:lstStyle/>
        <a:p>
          <a:endParaRPr kumimoji="1" lang="ja-JP" altLang="en-US"/>
        </a:p>
      </dgm:t>
    </dgm:pt>
    <dgm:pt modelId="{BEAA0047-3E6E-4B42-97F3-285A705C11D9}" type="pres">
      <dgm:prSet presAssocID="{BE4BA57B-D8D9-4BB1-8BFE-D65800EBC8E0}" presName="root2" presStyleCnt="0"/>
      <dgm:spPr/>
      <dgm:t>
        <a:bodyPr/>
        <a:lstStyle/>
        <a:p>
          <a:endParaRPr kumimoji="1" lang="ja-JP" altLang="en-US"/>
        </a:p>
      </dgm:t>
    </dgm:pt>
    <dgm:pt modelId="{58BAAD5F-A216-4DF7-B280-F8CA39086C0B}" type="pres">
      <dgm:prSet presAssocID="{BE4BA57B-D8D9-4BB1-8BFE-D65800EBC8E0}" presName="LevelTwoTextNode" presStyleLbl="node3" presStyleIdx="1" presStyleCnt="7" custScaleX="287009" custScaleY="220057" custLinFactNeighborX="69803" custLinFactNeighborY="-1987">
        <dgm:presLayoutVars>
          <dgm:chPref val="3"/>
        </dgm:presLayoutVars>
      </dgm:prSet>
      <dgm:spPr/>
      <dgm:t>
        <a:bodyPr/>
        <a:lstStyle/>
        <a:p>
          <a:endParaRPr kumimoji="1" lang="ja-JP" altLang="en-US"/>
        </a:p>
      </dgm:t>
    </dgm:pt>
    <dgm:pt modelId="{741F7503-3BAA-4FF2-BC45-20A9D4EABBE7}" type="pres">
      <dgm:prSet presAssocID="{BE4BA57B-D8D9-4BB1-8BFE-D65800EBC8E0}" presName="level3hierChild" presStyleCnt="0"/>
      <dgm:spPr/>
      <dgm:t>
        <a:bodyPr/>
        <a:lstStyle/>
        <a:p>
          <a:endParaRPr kumimoji="1" lang="ja-JP" altLang="en-US"/>
        </a:p>
      </dgm:t>
    </dgm:pt>
    <dgm:pt modelId="{350EEDE1-7137-44CF-BE2E-699D916DE68C}" type="pres">
      <dgm:prSet presAssocID="{4267B063-FEF7-43C9-8A41-3A6D20766AEA}" presName="conn2-1" presStyleLbl="parChTrans1D2" presStyleIdx="1" presStyleCnt="3"/>
      <dgm:spPr/>
      <dgm:t>
        <a:bodyPr/>
        <a:lstStyle/>
        <a:p>
          <a:endParaRPr kumimoji="1" lang="ja-JP" altLang="en-US"/>
        </a:p>
      </dgm:t>
    </dgm:pt>
    <dgm:pt modelId="{C0C48B13-2CD7-446D-81A5-622F3CD19C5F}" type="pres">
      <dgm:prSet presAssocID="{4267B063-FEF7-43C9-8A41-3A6D20766AEA}" presName="connTx" presStyleLbl="parChTrans1D2" presStyleIdx="1" presStyleCnt="3"/>
      <dgm:spPr/>
      <dgm:t>
        <a:bodyPr/>
        <a:lstStyle/>
        <a:p>
          <a:endParaRPr kumimoji="1" lang="ja-JP" altLang="en-US"/>
        </a:p>
      </dgm:t>
    </dgm:pt>
    <dgm:pt modelId="{BDE3CAC5-FF09-42EB-A32E-68286F8EAA1E}" type="pres">
      <dgm:prSet presAssocID="{B120C492-2DB6-404F-BCB9-3790A1024040}" presName="root2" presStyleCnt="0"/>
      <dgm:spPr/>
      <dgm:t>
        <a:bodyPr/>
        <a:lstStyle/>
        <a:p>
          <a:endParaRPr kumimoji="1" lang="ja-JP" altLang="en-US"/>
        </a:p>
      </dgm:t>
    </dgm:pt>
    <dgm:pt modelId="{100BA10B-9D00-4E2F-8306-15516F9684FD}" type="pres">
      <dgm:prSet presAssocID="{B120C492-2DB6-404F-BCB9-3790A1024040}" presName="LevelTwoTextNode" presStyleLbl="node2" presStyleIdx="1" presStyleCnt="3" custScaleX="248631" custScaleY="220318" custLinFactNeighborX="-50600" custLinFactNeighborY="39025">
        <dgm:presLayoutVars>
          <dgm:chPref val="3"/>
        </dgm:presLayoutVars>
      </dgm:prSet>
      <dgm:spPr/>
      <dgm:t>
        <a:bodyPr/>
        <a:lstStyle/>
        <a:p>
          <a:endParaRPr kumimoji="1" lang="ja-JP" altLang="en-US"/>
        </a:p>
      </dgm:t>
    </dgm:pt>
    <dgm:pt modelId="{FF65E392-8C7C-4021-93AD-4E912710326E}" type="pres">
      <dgm:prSet presAssocID="{B120C492-2DB6-404F-BCB9-3790A1024040}" presName="level3hierChild" presStyleCnt="0"/>
      <dgm:spPr/>
      <dgm:t>
        <a:bodyPr/>
        <a:lstStyle/>
        <a:p>
          <a:endParaRPr kumimoji="1" lang="ja-JP" altLang="en-US"/>
        </a:p>
      </dgm:t>
    </dgm:pt>
    <dgm:pt modelId="{08F15010-9A73-4161-A491-BEBB3ED7C707}" type="pres">
      <dgm:prSet presAssocID="{1E566AF3-EB69-476F-9FFB-E7848EC9E100}" presName="conn2-1" presStyleLbl="parChTrans1D3" presStyleIdx="2" presStyleCnt="7"/>
      <dgm:spPr/>
      <dgm:t>
        <a:bodyPr/>
        <a:lstStyle/>
        <a:p>
          <a:endParaRPr kumimoji="1" lang="ja-JP" altLang="en-US"/>
        </a:p>
      </dgm:t>
    </dgm:pt>
    <dgm:pt modelId="{5D2881C6-4B1C-41FE-B940-BB644B1598BF}" type="pres">
      <dgm:prSet presAssocID="{1E566AF3-EB69-476F-9FFB-E7848EC9E100}" presName="connTx" presStyleLbl="parChTrans1D3" presStyleIdx="2" presStyleCnt="7"/>
      <dgm:spPr/>
      <dgm:t>
        <a:bodyPr/>
        <a:lstStyle/>
        <a:p>
          <a:endParaRPr kumimoji="1" lang="ja-JP" altLang="en-US"/>
        </a:p>
      </dgm:t>
    </dgm:pt>
    <dgm:pt modelId="{C1EC6272-D789-4B6E-9172-8EB58FC18D58}" type="pres">
      <dgm:prSet presAssocID="{671C1A39-7793-4AC2-A7B5-D81E98820952}" presName="root2" presStyleCnt="0"/>
      <dgm:spPr/>
      <dgm:t>
        <a:bodyPr/>
        <a:lstStyle/>
        <a:p>
          <a:endParaRPr kumimoji="1" lang="ja-JP" altLang="en-US"/>
        </a:p>
      </dgm:t>
    </dgm:pt>
    <dgm:pt modelId="{20DE343E-904C-4304-8CD1-15CEEACFBF0F}" type="pres">
      <dgm:prSet presAssocID="{671C1A39-7793-4AC2-A7B5-D81E98820952}" presName="LevelTwoTextNode" presStyleLbl="node3" presStyleIdx="2" presStyleCnt="7" custScaleX="287009" custScaleY="220057" custLinFactNeighborX="69803" custLinFactNeighborY="-1987">
        <dgm:presLayoutVars>
          <dgm:chPref val="3"/>
        </dgm:presLayoutVars>
      </dgm:prSet>
      <dgm:spPr/>
      <dgm:t>
        <a:bodyPr/>
        <a:lstStyle/>
        <a:p>
          <a:endParaRPr kumimoji="1" lang="ja-JP" altLang="en-US"/>
        </a:p>
      </dgm:t>
    </dgm:pt>
    <dgm:pt modelId="{0656F048-BE77-4972-839D-12671137419D}" type="pres">
      <dgm:prSet presAssocID="{671C1A39-7793-4AC2-A7B5-D81E98820952}" presName="level3hierChild" presStyleCnt="0"/>
      <dgm:spPr/>
      <dgm:t>
        <a:bodyPr/>
        <a:lstStyle/>
        <a:p>
          <a:endParaRPr kumimoji="1" lang="ja-JP" altLang="en-US"/>
        </a:p>
      </dgm:t>
    </dgm:pt>
    <dgm:pt modelId="{C2860C71-5D81-40C8-83DE-37F35AC3D076}" type="pres">
      <dgm:prSet presAssocID="{EAC1A63C-FD4F-457B-81C9-DC2B11FE0DEC}" presName="conn2-1" presStyleLbl="parChTrans1D3" presStyleIdx="3" presStyleCnt="7"/>
      <dgm:spPr/>
      <dgm:t>
        <a:bodyPr/>
        <a:lstStyle/>
        <a:p>
          <a:endParaRPr kumimoji="1" lang="ja-JP" altLang="en-US"/>
        </a:p>
      </dgm:t>
    </dgm:pt>
    <dgm:pt modelId="{5C8235ED-C125-47EB-9E30-EBD2A2CE71B6}" type="pres">
      <dgm:prSet presAssocID="{EAC1A63C-FD4F-457B-81C9-DC2B11FE0DEC}" presName="connTx" presStyleLbl="parChTrans1D3" presStyleIdx="3" presStyleCnt="7"/>
      <dgm:spPr/>
      <dgm:t>
        <a:bodyPr/>
        <a:lstStyle/>
        <a:p>
          <a:endParaRPr kumimoji="1" lang="ja-JP" altLang="en-US"/>
        </a:p>
      </dgm:t>
    </dgm:pt>
    <dgm:pt modelId="{EFB3A943-053A-4BBF-BDE7-8D4B7BC9DAB7}" type="pres">
      <dgm:prSet presAssocID="{979C3CCE-9D95-458F-BFA3-80C95434DDCA}" presName="root2" presStyleCnt="0"/>
      <dgm:spPr/>
      <dgm:t>
        <a:bodyPr/>
        <a:lstStyle/>
        <a:p>
          <a:endParaRPr kumimoji="1" lang="ja-JP" altLang="en-US"/>
        </a:p>
      </dgm:t>
    </dgm:pt>
    <dgm:pt modelId="{D9BB7C26-FC4C-44C4-B2D1-780864692995}" type="pres">
      <dgm:prSet presAssocID="{979C3CCE-9D95-458F-BFA3-80C95434DDCA}" presName="LevelTwoTextNode" presStyleLbl="node3" presStyleIdx="3" presStyleCnt="7" custScaleX="287009" custScaleY="220057" custLinFactNeighborX="69803" custLinFactNeighborY="-1987">
        <dgm:presLayoutVars>
          <dgm:chPref val="3"/>
        </dgm:presLayoutVars>
      </dgm:prSet>
      <dgm:spPr/>
      <dgm:t>
        <a:bodyPr/>
        <a:lstStyle/>
        <a:p>
          <a:endParaRPr kumimoji="1" lang="ja-JP" altLang="en-US"/>
        </a:p>
      </dgm:t>
    </dgm:pt>
    <dgm:pt modelId="{400D8FE2-0AB3-4849-A62D-1521F76C4263}" type="pres">
      <dgm:prSet presAssocID="{979C3CCE-9D95-458F-BFA3-80C95434DDCA}" presName="level3hierChild" presStyleCnt="0"/>
      <dgm:spPr/>
      <dgm:t>
        <a:bodyPr/>
        <a:lstStyle/>
        <a:p>
          <a:endParaRPr kumimoji="1" lang="ja-JP" altLang="en-US"/>
        </a:p>
      </dgm:t>
    </dgm:pt>
    <dgm:pt modelId="{0714547C-8FB0-4D04-B05E-EE964598E6C6}" type="pres">
      <dgm:prSet presAssocID="{C3BE7A40-E3BC-4388-A87C-8BC0721474E1}" presName="conn2-1" presStyleLbl="parChTrans1D2" presStyleIdx="2" presStyleCnt="3"/>
      <dgm:spPr/>
      <dgm:t>
        <a:bodyPr/>
        <a:lstStyle/>
        <a:p>
          <a:endParaRPr kumimoji="1" lang="ja-JP" altLang="en-US"/>
        </a:p>
      </dgm:t>
    </dgm:pt>
    <dgm:pt modelId="{14919CF0-9A79-41F6-9DCD-060861AEFA48}" type="pres">
      <dgm:prSet presAssocID="{C3BE7A40-E3BC-4388-A87C-8BC0721474E1}" presName="connTx" presStyleLbl="parChTrans1D2" presStyleIdx="2" presStyleCnt="3"/>
      <dgm:spPr/>
      <dgm:t>
        <a:bodyPr/>
        <a:lstStyle/>
        <a:p>
          <a:endParaRPr kumimoji="1" lang="ja-JP" altLang="en-US"/>
        </a:p>
      </dgm:t>
    </dgm:pt>
    <dgm:pt modelId="{4DEF930E-0C08-414E-9FC6-2955889B1F41}" type="pres">
      <dgm:prSet presAssocID="{628B6342-3A2F-4613-AC5E-B0670447D914}" presName="root2" presStyleCnt="0"/>
      <dgm:spPr/>
      <dgm:t>
        <a:bodyPr/>
        <a:lstStyle/>
        <a:p>
          <a:endParaRPr kumimoji="1" lang="ja-JP" altLang="en-US"/>
        </a:p>
      </dgm:t>
    </dgm:pt>
    <dgm:pt modelId="{D8F2F85A-0CA3-4534-8ECB-B18B3C27AAE0}" type="pres">
      <dgm:prSet presAssocID="{628B6342-3A2F-4613-AC5E-B0670447D914}" presName="LevelTwoTextNode" presStyleLbl="node2" presStyleIdx="2" presStyleCnt="3" custScaleX="248631" custScaleY="220318" custLinFactNeighborX="-50600" custLinFactNeighborY="39025">
        <dgm:presLayoutVars>
          <dgm:chPref val="3"/>
        </dgm:presLayoutVars>
      </dgm:prSet>
      <dgm:spPr/>
      <dgm:t>
        <a:bodyPr/>
        <a:lstStyle/>
        <a:p>
          <a:endParaRPr kumimoji="1" lang="ja-JP" altLang="en-US"/>
        </a:p>
      </dgm:t>
    </dgm:pt>
    <dgm:pt modelId="{42FE64F5-2B9B-401B-BA29-90DE904024F2}" type="pres">
      <dgm:prSet presAssocID="{628B6342-3A2F-4613-AC5E-B0670447D914}" presName="level3hierChild" presStyleCnt="0"/>
      <dgm:spPr/>
      <dgm:t>
        <a:bodyPr/>
        <a:lstStyle/>
        <a:p>
          <a:endParaRPr kumimoji="1" lang="ja-JP" altLang="en-US"/>
        </a:p>
      </dgm:t>
    </dgm:pt>
    <dgm:pt modelId="{93CC7C72-3FAD-4433-860B-6F2EB2583D78}" type="pres">
      <dgm:prSet presAssocID="{AE30C292-17B2-4079-BAB9-5A480FF1BE79}" presName="conn2-1" presStyleLbl="parChTrans1D3" presStyleIdx="4" presStyleCnt="7"/>
      <dgm:spPr/>
      <dgm:t>
        <a:bodyPr/>
        <a:lstStyle/>
        <a:p>
          <a:endParaRPr kumimoji="1" lang="ja-JP" altLang="en-US"/>
        </a:p>
      </dgm:t>
    </dgm:pt>
    <dgm:pt modelId="{39EC78AF-A519-48D9-B78A-60F51D5E45F4}" type="pres">
      <dgm:prSet presAssocID="{AE30C292-17B2-4079-BAB9-5A480FF1BE79}" presName="connTx" presStyleLbl="parChTrans1D3" presStyleIdx="4" presStyleCnt="7"/>
      <dgm:spPr/>
      <dgm:t>
        <a:bodyPr/>
        <a:lstStyle/>
        <a:p>
          <a:endParaRPr kumimoji="1" lang="ja-JP" altLang="en-US"/>
        </a:p>
      </dgm:t>
    </dgm:pt>
    <dgm:pt modelId="{D2DDDEDD-52FE-4021-A6F1-C1D586D3694B}" type="pres">
      <dgm:prSet presAssocID="{08D2F192-79E9-4BCC-BCE9-4F6CA2F6AA04}" presName="root2" presStyleCnt="0"/>
      <dgm:spPr/>
      <dgm:t>
        <a:bodyPr/>
        <a:lstStyle/>
        <a:p>
          <a:endParaRPr kumimoji="1" lang="ja-JP" altLang="en-US"/>
        </a:p>
      </dgm:t>
    </dgm:pt>
    <dgm:pt modelId="{78A25544-9ED2-4C3A-BCB9-61CCB173A189}" type="pres">
      <dgm:prSet presAssocID="{08D2F192-79E9-4BCC-BCE9-4F6CA2F6AA04}" presName="LevelTwoTextNode" presStyleLbl="node3" presStyleIdx="4" presStyleCnt="7" custScaleX="287009" custScaleY="220057" custLinFactNeighborX="69803" custLinFactNeighborY="-1987">
        <dgm:presLayoutVars>
          <dgm:chPref val="3"/>
        </dgm:presLayoutVars>
      </dgm:prSet>
      <dgm:spPr/>
      <dgm:t>
        <a:bodyPr/>
        <a:lstStyle/>
        <a:p>
          <a:endParaRPr kumimoji="1" lang="ja-JP" altLang="en-US"/>
        </a:p>
      </dgm:t>
    </dgm:pt>
    <dgm:pt modelId="{2F423E1D-FF0F-431E-8E0E-100CEE944183}" type="pres">
      <dgm:prSet presAssocID="{08D2F192-79E9-4BCC-BCE9-4F6CA2F6AA04}" presName="level3hierChild" presStyleCnt="0"/>
      <dgm:spPr/>
      <dgm:t>
        <a:bodyPr/>
        <a:lstStyle/>
        <a:p>
          <a:endParaRPr kumimoji="1" lang="ja-JP" altLang="en-US"/>
        </a:p>
      </dgm:t>
    </dgm:pt>
    <dgm:pt modelId="{8253861D-4EC6-4C1E-9CAB-0E2172DCA0C7}" type="pres">
      <dgm:prSet presAssocID="{679F5995-072D-447D-AB74-AD69D61D863B}" presName="conn2-1" presStyleLbl="parChTrans1D3" presStyleIdx="5" presStyleCnt="7"/>
      <dgm:spPr/>
      <dgm:t>
        <a:bodyPr/>
        <a:lstStyle/>
        <a:p>
          <a:endParaRPr kumimoji="1" lang="ja-JP" altLang="en-US"/>
        </a:p>
      </dgm:t>
    </dgm:pt>
    <dgm:pt modelId="{A3A496DD-6CF5-4E88-887B-D35AEC6D4CB4}" type="pres">
      <dgm:prSet presAssocID="{679F5995-072D-447D-AB74-AD69D61D863B}" presName="connTx" presStyleLbl="parChTrans1D3" presStyleIdx="5" presStyleCnt="7"/>
      <dgm:spPr/>
      <dgm:t>
        <a:bodyPr/>
        <a:lstStyle/>
        <a:p>
          <a:endParaRPr kumimoji="1" lang="ja-JP" altLang="en-US"/>
        </a:p>
      </dgm:t>
    </dgm:pt>
    <dgm:pt modelId="{D15CDF16-319A-4E90-A67E-7A3EBF8190FE}" type="pres">
      <dgm:prSet presAssocID="{2CD6C21F-180A-4B35-B28D-8FCB5BD88132}" presName="root2" presStyleCnt="0"/>
      <dgm:spPr/>
      <dgm:t>
        <a:bodyPr/>
        <a:lstStyle/>
        <a:p>
          <a:endParaRPr kumimoji="1" lang="ja-JP" altLang="en-US"/>
        </a:p>
      </dgm:t>
    </dgm:pt>
    <dgm:pt modelId="{BE94AE8C-E8F3-4BF2-B6F0-031EA6ED0A54}" type="pres">
      <dgm:prSet presAssocID="{2CD6C21F-180A-4B35-B28D-8FCB5BD88132}" presName="LevelTwoTextNode" presStyleLbl="node3" presStyleIdx="5" presStyleCnt="7" custScaleX="287009" custScaleY="220057" custLinFactNeighborX="69803" custLinFactNeighborY="-1987">
        <dgm:presLayoutVars>
          <dgm:chPref val="3"/>
        </dgm:presLayoutVars>
      </dgm:prSet>
      <dgm:spPr/>
      <dgm:t>
        <a:bodyPr/>
        <a:lstStyle/>
        <a:p>
          <a:endParaRPr kumimoji="1" lang="ja-JP" altLang="en-US"/>
        </a:p>
      </dgm:t>
    </dgm:pt>
    <dgm:pt modelId="{F8C60DDD-5DF4-42F1-A31E-22D1B1783C1C}" type="pres">
      <dgm:prSet presAssocID="{2CD6C21F-180A-4B35-B28D-8FCB5BD88132}" presName="level3hierChild" presStyleCnt="0"/>
      <dgm:spPr/>
      <dgm:t>
        <a:bodyPr/>
        <a:lstStyle/>
        <a:p>
          <a:endParaRPr kumimoji="1" lang="ja-JP" altLang="en-US"/>
        </a:p>
      </dgm:t>
    </dgm:pt>
    <dgm:pt modelId="{F0CA71A2-FFFA-4D15-A0C9-F62FF8956E26}" type="pres">
      <dgm:prSet presAssocID="{97D57533-C518-48B9-BE7A-E06DBD0CA21F}" presName="conn2-1" presStyleLbl="parChTrans1D3" presStyleIdx="6" presStyleCnt="7"/>
      <dgm:spPr/>
      <dgm:t>
        <a:bodyPr/>
        <a:lstStyle/>
        <a:p>
          <a:endParaRPr kumimoji="1" lang="ja-JP" altLang="en-US"/>
        </a:p>
      </dgm:t>
    </dgm:pt>
    <dgm:pt modelId="{76F6096E-FD57-4959-AD75-8B187337772D}" type="pres">
      <dgm:prSet presAssocID="{97D57533-C518-48B9-BE7A-E06DBD0CA21F}" presName="connTx" presStyleLbl="parChTrans1D3" presStyleIdx="6" presStyleCnt="7"/>
      <dgm:spPr/>
      <dgm:t>
        <a:bodyPr/>
        <a:lstStyle/>
        <a:p>
          <a:endParaRPr kumimoji="1" lang="ja-JP" altLang="en-US"/>
        </a:p>
      </dgm:t>
    </dgm:pt>
    <dgm:pt modelId="{958F6D26-46F1-401B-AB98-BC63815CFAAE}" type="pres">
      <dgm:prSet presAssocID="{D08CD6DC-AC17-47E9-BE5F-9DD4203D206A}" presName="root2" presStyleCnt="0"/>
      <dgm:spPr/>
      <dgm:t>
        <a:bodyPr/>
        <a:lstStyle/>
        <a:p>
          <a:endParaRPr kumimoji="1" lang="ja-JP" altLang="en-US"/>
        </a:p>
      </dgm:t>
    </dgm:pt>
    <dgm:pt modelId="{2CBFECD6-5206-40B8-98AA-5010A15B8997}" type="pres">
      <dgm:prSet presAssocID="{D08CD6DC-AC17-47E9-BE5F-9DD4203D206A}" presName="LevelTwoTextNode" presStyleLbl="node3" presStyleIdx="6" presStyleCnt="7" custScaleX="287009" custScaleY="220057" custLinFactNeighborX="69803" custLinFactNeighborY="-9980">
        <dgm:presLayoutVars>
          <dgm:chPref val="3"/>
        </dgm:presLayoutVars>
      </dgm:prSet>
      <dgm:spPr/>
      <dgm:t>
        <a:bodyPr/>
        <a:lstStyle/>
        <a:p>
          <a:endParaRPr kumimoji="1" lang="ja-JP" altLang="en-US"/>
        </a:p>
      </dgm:t>
    </dgm:pt>
    <dgm:pt modelId="{B7F2882B-B0FC-43C4-9EC2-3B54C633B221}" type="pres">
      <dgm:prSet presAssocID="{D08CD6DC-AC17-47E9-BE5F-9DD4203D206A}" presName="level3hierChild" presStyleCnt="0"/>
      <dgm:spPr/>
      <dgm:t>
        <a:bodyPr/>
        <a:lstStyle/>
        <a:p>
          <a:endParaRPr kumimoji="1" lang="ja-JP" altLang="en-US"/>
        </a:p>
      </dgm:t>
    </dgm:pt>
  </dgm:ptLst>
  <dgm:cxnLst>
    <dgm:cxn modelId="{B67D5505-72FB-4D95-AF82-6D378C6255A3}" type="presOf" srcId="{2CD6C21F-180A-4B35-B28D-8FCB5BD88132}" destId="{BE94AE8C-E8F3-4BF2-B6F0-031EA6ED0A54}" srcOrd="0" destOrd="0" presId="urn:microsoft.com/office/officeart/2005/8/layout/hierarchy2"/>
    <dgm:cxn modelId="{783857F5-86F3-4DF6-9CEE-2524DB663535}" type="presOf" srcId="{C3BE7A40-E3BC-4388-A87C-8BC0721474E1}" destId="{0714547C-8FB0-4D04-B05E-EE964598E6C6}" srcOrd="0" destOrd="0" presId="urn:microsoft.com/office/officeart/2005/8/layout/hierarchy2"/>
    <dgm:cxn modelId="{B4A5817F-EC79-4E79-A24E-82381348A2EA}" srcId="{B120C492-2DB6-404F-BCB9-3790A1024040}" destId="{979C3CCE-9D95-458F-BFA3-80C95434DDCA}" srcOrd="1" destOrd="0" parTransId="{EAC1A63C-FD4F-457B-81C9-DC2B11FE0DEC}" sibTransId="{BB6BD631-A180-4048-ABFF-88FECD0D58F6}"/>
    <dgm:cxn modelId="{BEBAB9CB-B24B-4385-AE4E-99F113707220}" type="presOf" srcId="{1ACD95AE-8AB9-4B21-8282-F8A1C0FC4BC8}" destId="{A9B3A39C-18C5-4265-8C68-EBC7BD6AAF8E}" srcOrd="0" destOrd="0" presId="urn:microsoft.com/office/officeart/2005/8/layout/hierarchy2"/>
    <dgm:cxn modelId="{6648D5A1-9125-48C0-8DB0-445687C89CC6}" type="presOf" srcId="{671C1A39-7793-4AC2-A7B5-D81E98820952}" destId="{20DE343E-904C-4304-8CD1-15CEEACFBF0F}" srcOrd="0" destOrd="0" presId="urn:microsoft.com/office/officeart/2005/8/layout/hierarchy2"/>
    <dgm:cxn modelId="{4F399741-FF0D-44EC-8559-FC68D96A87A4}" type="presOf" srcId="{679F5995-072D-447D-AB74-AD69D61D863B}" destId="{A3A496DD-6CF5-4E88-887B-D35AEC6D4CB4}" srcOrd="1" destOrd="0" presId="urn:microsoft.com/office/officeart/2005/8/layout/hierarchy2"/>
    <dgm:cxn modelId="{8DE43DFC-8464-4B76-941C-AD006B758A79}" type="presOf" srcId="{EAC1A63C-FD4F-457B-81C9-DC2B11FE0DEC}" destId="{C2860C71-5D81-40C8-83DE-37F35AC3D076}" srcOrd="0" destOrd="0" presId="urn:microsoft.com/office/officeart/2005/8/layout/hierarchy2"/>
    <dgm:cxn modelId="{6E62C7E4-2F42-40DD-B57B-8EBB5C0B2AE7}" type="presOf" srcId="{4267B063-FEF7-43C9-8A41-3A6D20766AEA}" destId="{C0C48B13-2CD7-446D-81A5-622F3CD19C5F}" srcOrd="1" destOrd="0" presId="urn:microsoft.com/office/officeart/2005/8/layout/hierarchy2"/>
    <dgm:cxn modelId="{E97CF98D-0283-4771-82FA-2FA0CB78B3E5}" type="presOf" srcId="{EAC1A63C-FD4F-457B-81C9-DC2B11FE0DEC}" destId="{5C8235ED-C125-47EB-9E30-EBD2A2CE71B6}" srcOrd="1" destOrd="0" presId="urn:microsoft.com/office/officeart/2005/8/layout/hierarchy2"/>
    <dgm:cxn modelId="{27AF3CA0-726E-41DB-A19F-85B8A5E116D5}" srcId="{1ACD95AE-8AB9-4B21-8282-F8A1C0FC4BC8}" destId="{B120C492-2DB6-404F-BCB9-3790A1024040}" srcOrd="1" destOrd="0" parTransId="{4267B063-FEF7-43C9-8A41-3A6D20766AEA}" sibTransId="{1DA7CC96-34BE-47D1-AB85-647DAC77820B}"/>
    <dgm:cxn modelId="{C990CDDC-0245-4AE9-94CC-CC024E216B07}" srcId="{EA9AC367-9B83-4D2B-8E0B-649D2889D2C5}" destId="{82D6F850-4429-4581-A83E-81EF83CF241F}" srcOrd="0" destOrd="0" parTransId="{239D724C-60CE-4A5B-9148-3A67B692262F}" sibTransId="{87B97F54-BAE7-492B-8A29-C6C849116B7A}"/>
    <dgm:cxn modelId="{B253FB79-8E9B-4065-BA45-BE170D6CBDA3}" type="presOf" srcId="{B120C492-2DB6-404F-BCB9-3790A1024040}" destId="{100BA10B-9D00-4E2F-8306-15516F9684FD}" srcOrd="0" destOrd="0" presId="urn:microsoft.com/office/officeart/2005/8/layout/hierarchy2"/>
    <dgm:cxn modelId="{5BF40305-1E2B-4CB9-92B6-585B53D94D35}" srcId="{1ACD95AE-8AB9-4B21-8282-F8A1C0FC4BC8}" destId="{628B6342-3A2F-4613-AC5E-B0670447D914}" srcOrd="2" destOrd="0" parTransId="{C3BE7A40-E3BC-4388-A87C-8BC0721474E1}" sibTransId="{D8F4E2E7-0C1D-47DD-A292-B16EA220409C}"/>
    <dgm:cxn modelId="{766BCCB1-791A-45B5-8267-5AE5969DBE66}" type="presOf" srcId="{BE4BA57B-D8D9-4BB1-8BFE-D65800EBC8E0}" destId="{58BAAD5F-A216-4DF7-B280-F8CA39086C0B}" srcOrd="0" destOrd="0" presId="urn:microsoft.com/office/officeart/2005/8/layout/hierarchy2"/>
    <dgm:cxn modelId="{FA037EA5-A7FE-4A25-94BE-F270DD3D1FD3}" type="presOf" srcId="{AE30C292-17B2-4079-BAB9-5A480FF1BE79}" destId="{39EC78AF-A519-48D9-B78A-60F51D5E45F4}" srcOrd="1" destOrd="0" presId="urn:microsoft.com/office/officeart/2005/8/layout/hierarchy2"/>
    <dgm:cxn modelId="{AE8D52D7-B33C-4962-B6DB-DE3F4FE44B9E}" type="presOf" srcId="{1E566AF3-EB69-476F-9FFB-E7848EC9E100}" destId="{08F15010-9A73-4161-A491-BEBB3ED7C707}" srcOrd="0" destOrd="0" presId="urn:microsoft.com/office/officeart/2005/8/layout/hierarchy2"/>
    <dgm:cxn modelId="{A621B854-5A76-48C8-9BEE-5C301ED64DC7}" type="presOf" srcId="{EA9AC367-9B83-4D2B-8E0B-649D2889D2C5}" destId="{91DA994A-6EA5-4CBD-8326-10895007031D}" srcOrd="0" destOrd="0" presId="urn:microsoft.com/office/officeart/2005/8/layout/hierarchy2"/>
    <dgm:cxn modelId="{42E9F342-02B2-4219-8B4A-23B26CDBCB6E}" type="presOf" srcId="{8D9105EE-17E1-4183-914C-2C7F18F53AEA}" destId="{D48D0744-FFBB-4754-B562-32BDABC433D3}" srcOrd="0" destOrd="0" presId="urn:microsoft.com/office/officeart/2005/8/layout/hierarchy2"/>
    <dgm:cxn modelId="{D43FA481-054D-43E2-9C7B-49EA3D371E36}" type="presOf" srcId="{4267B063-FEF7-43C9-8A41-3A6D20766AEA}" destId="{350EEDE1-7137-44CF-BE2E-699D916DE68C}" srcOrd="0" destOrd="0" presId="urn:microsoft.com/office/officeart/2005/8/layout/hierarchy2"/>
    <dgm:cxn modelId="{0363BDCB-67D1-4532-8093-E2AA1AE395A7}" type="presOf" srcId="{AE30C292-17B2-4079-BAB9-5A480FF1BE79}" destId="{93CC7C72-3FAD-4433-860B-6F2EB2583D78}" srcOrd="0" destOrd="0" presId="urn:microsoft.com/office/officeart/2005/8/layout/hierarchy2"/>
    <dgm:cxn modelId="{C9AA1BA8-83E5-430B-9C2A-161676E56285}" type="presOf" srcId="{3D43B121-B5AB-4428-A1C8-8B85BC6B6298}" destId="{47181747-BE09-4CB6-8A55-7DD70C70BAD1}" srcOrd="0" destOrd="0" presId="urn:microsoft.com/office/officeart/2005/8/layout/hierarchy2"/>
    <dgm:cxn modelId="{1D3F0716-C41D-4750-AD0F-0B1BE8B66286}" type="presOf" srcId="{979C3CCE-9D95-458F-BFA3-80C95434DDCA}" destId="{D9BB7C26-FC4C-44C4-B2D1-780864692995}" srcOrd="0" destOrd="0" presId="urn:microsoft.com/office/officeart/2005/8/layout/hierarchy2"/>
    <dgm:cxn modelId="{8B75C0E6-E42B-4535-9453-31F7D53C1525}" type="presOf" srcId="{628B6342-3A2F-4613-AC5E-B0670447D914}" destId="{D8F2F85A-0CA3-4534-8ECB-B18B3C27AAE0}" srcOrd="0" destOrd="0" presId="urn:microsoft.com/office/officeart/2005/8/layout/hierarchy2"/>
    <dgm:cxn modelId="{0A3CBB61-EABF-44C5-9766-31D1BE537982}" type="presOf" srcId="{C3BE7A40-E3BC-4388-A87C-8BC0721474E1}" destId="{14919CF0-9A79-41F6-9DCD-060861AEFA48}" srcOrd="1" destOrd="0" presId="urn:microsoft.com/office/officeart/2005/8/layout/hierarchy2"/>
    <dgm:cxn modelId="{1466D581-E580-47BB-AD1D-C6DE9053C406}" srcId="{EFAA4957-5E52-4045-92B9-34172E8EAF3B}" destId="{1ACD95AE-8AB9-4B21-8282-F8A1C0FC4BC8}" srcOrd="0" destOrd="0" parTransId="{A7E00001-862D-4A9F-8D84-6D03ABF8C84E}" sibTransId="{263AE306-049B-447E-AED8-4C040581EE0D}"/>
    <dgm:cxn modelId="{F7D17E01-4C15-4D0C-AC75-B81B638F07B8}" type="presOf" srcId="{97D57533-C518-48B9-BE7A-E06DBD0CA21F}" destId="{F0CA71A2-FFFA-4D15-A0C9-F62FF8956E26}" srcOrd="0" destOrd="0" presId="urn:microsoft.com/office/officeart/2005/8/layout/hierarchy2"/>
    <dgm:cxn modelId="{6FAE100D-0274-4102-9D8D-FD07CFBCC15E}" type="presOf" srcId="{1E566AF3-EB69-476F-9FFB-E7848EC9E100}" destId="{5D2881C6-4B1C-41FE-B940-BB644B1598BF}" srcOrd="1" destOrd="0" presId="urn:microsoft.com/office/officeart/2005/8/layout/hierarchy2"/>
    <dgm:cxn modelId="{A29091E1-0410-44B6-82AA-5383CD447E29}" type="presOf" srcId="{239D724C-60CE-4A5B-9148-3A67B692262F}" destId="{A04D561B-6F8F-4DFE-AA67-0D6D0789AAA0}" srcOrd="1" destOrd="0" presId="urn:microsoft.com/office/officeart/2005/8/layout/hierarchy2"/>
    <dgm:cxn modelId="{2FCD4395-22E9-437A-997A-D7D572CC89C1}" type="presOf" srcId="{82D6F850-4429-4581-A83E-81EF83CF241F}" destId="{AB25B166-FE0B-42CE-94F1-0E47B258395D}" srcOrd="0" destOrd="0" presId="urn:microsoft.com/office/officeart/2005/8/layout/hierarchy2"/>
    <dgm:cxn modelId="{5737F356-AFE3-42C1-A0F8-C0DE1DA2718A}" type="presOf" srcId="{3D43B121-B5AB-4428-A1C8-8B85BC6B6298}" destId="{85A85344-D4E5-4FB2-A242-BCE7871CCAD8}" srcOrd="1" destOrd="0" presId="urn:microsoft.com/office/officeart/2005/8/layout/hierarchy2"/>
    <dgm:cxn modelId="{E394389A-3399-42C2-AC4A-0E974EBC6382}" type="presOf" srcId="{D08CD6DC-AC17-47E9-BE5F-9DD4203D206A}" destId="{2CBFECD6-5206-40B8-98AA-5010A15B8997}" srcOrd="0" destOrd="0" presId="urn:microsoft.com/office/officeart/2005/8/layout/hierarchy2"/>
    <dgm:cxn modelId="{D0B3B9AD-A330-4564-964C-5A17F322BAAA}" type="presOf" srcId="{679F5995-072D-447D-AB74-AD69D61D863B}" destId="{8253861D-4EC6-4C1E-9CAB-0E2172DCA0C7}" srcOrd="0" destOrd="0" presId="urn:microsoft.com/office/officeart/2005/8/layout/hierarchy2"/>
    <dgm:cxn modelId="{A957E072-D20D-4F88-8A4A-05DBBEB4115F}" type="presOf" srcId="{97D57533-C518-48B9-BE7A-E06DBD0CA21F}" destId="{76F6096E-FD57-4959-AD75-8B187337772D}" srcOrd="1" destOrd="0" presId="urn:microsoft.com/office/officeart/2005/8/layout/hierarchy2"/>
    <dgm:cxn modelId="{BBEEC923-8AF4-4845-8567-439E30E91FB0}" type="presOf" srcId="{EFAA4957-5E52-4045-92B9-34172E8EAF3B}" destId="{3B28633C-480E-44E7-AB9E-32EDF3199846}" srcOrd="0" destOrd="0" presId="urn:microsoft.com/office/officeart/2005/8/layout/hierarchy2"/>
    <dgm:cxn modelId="{825A9F80-AAFF-49CF-B7EB-1FCF220C03A4}" srcId="{628B6342-3A2F-4613-AC5E-B0670447D914}" destId="{2CD6C21F-180A-4B35-B28D-8FCB5BD88132}" srcOrd="1" destOrd="0" parTransId="{679F5995-072D-447D-AB74-AD69D61D863B}" sibTransId="{D5F01062-3176-4210-90F7-241B143978F1}"/>
    <dgm:cxn modelId="{3EEFCEFB-8453-4B53-ACE7-93BDB6CEBB33}" srcId="{EA9AC367-9B83-4D2B-8E0B-649D2889D2C5}" destId="{BE4BA57B-D8D9-4BB1-8BFE-D65800EBC8E0}" srcOrd="1" destOrd="0" parTransId="{3D43B121-B5AB-4428-A1C8-8B85BC6B6298}" sibTransId="{5000C285-FC76-4A4D-BC7B-E1F15EA51E78}"/>
    <dgm:cxn modelId="{F5F1D452-B571-4862-829D-99C6A65067F3}" type="presOf" srcId="{239D724C-60CE-4A5B-9148-3A67B692262F}" destId="{6BE7882F-E343-4222-9D85-F125C94E0094}" srcOrd="0" destOrd="0" presId="urn:microsoft.com/office/officeart/2005/8/layout/hierarchy2"/>
    <dgm:cxn modelId="{7A46319A-ACCD-4537-8002-1CC666128AC0}" srcId="{1ACD95AE-8AB9-4B21-8282-F8A1C0FC4BC8}" destId="{EA9AC367-9B83-4D2B-8E0B-649D2889D2C5}" srcOrd="0" destOrd="0" parTransId="{8D9105EE-17E1-4183-914C-2C7F18F53AEA}" sibTransId="{EB06B117-608D-45B7-9597-3635F9379B69}"/>
    <dgm:cxn modelId="{242E2C31-A301-4E02-9CF0-4250976AB5F8}" type="presOf" srcId="{08D2F192-79E9-4BCC-BCE9-4F6CA2F6AA04}" destId="{78A25544-9ED2-4C3A-BCB9-61CCB173A189}" srcOrd="0" destOrd="0" presId="urn:microsoft.com/office/officeart/2005/8/layout/hierarchy2"/>
    <dgm:cxn modelId="{CC1FEAE4-CCF6-4456-B72D-5C10BB615E2F}" srcId="{B120C492-2DB6-404F-BCB9-3790A1024040}" destId="{671C1A39-7793-4AC2-A7B5-D81E98820952}" srcOrd="0" destOrd="0" parTransId="{1E566AF3-EB69-476F-9FFB-E7848EC9E100}" sibTransId="{24606E3B-EFC1-48DB-9D7A-F574A1C150B7}"/>
    <dgm:cxn modelId="{0D296C89-2BB8-4E77-B419-590A22FDD936}" srcId="{628B6342-3A2F-4613-AC5E-B0670447D914}" destId="{D08CD6DC-AC17-47E9-BE5F-9DD4203D206A}" srcOrd="2" destOrd="0" parTransId="{97D57533-C518-48B9-BE7A-E06DBD0CA21F}" sibTransId="{B18F4799-BF66-4932-A6AC-0D1C127A2FB7}"/>
    <dgm:cxn modelId="{3EB6CB24-28C7-4AFF-AB0B-BECA9BE6B5A8}" srcId="{628B6342-3A2F-4613-AC5E-B0670447D914}" destId="{08D2F192-79E9-4BCC-BCE9-4F6CA2F6AA04}" srcOrd="0" destOrd="0" parTransId="{AE30C292-17B2-4079-BAB9-5A480FF1BE79}" sibTransId="{F3237021-EA5A-4607-A59F-E1BBC7FC4F74}"/>
    <dgm:cxn modelId="{9397BA0E-E14D-414E-81E6-56604FCDECB8}" type="presOf" srcId="{8D9105EE-17E1-4183-914C-2C7F18F53AEA}" destId="{065447DA-E663-4A64-9BF7-1FC6899860F4}" srcOrd="1" destOrd="0" presId="urn:microsoft.com/office/officeart/2005/8/layout/hierarchy2"/>
    <dgm:cxn modelId="{49046E36-8A07-47CD-934E-B040567B8794}" type="presParOf" srcId="{3B28633C-480E-44E7-AB9E-32EDF3199846}" destId="{C8AD943E-713C-4C12-8F96-03F3AA127ED0}" srcOrd="0" destOrd="0" presId="urn:microsoft.com/office/officeart/2005/8/layout/hierarchy2"/>
    <dgm:cxn modelId="{D84BA1EE-D8A6-4D06-A1D2-8588D5C4A7D3}" type="presParOf" srcId="{C8AD943E-713C-4C12-8F96-03F3AA127ED0}" destId="{A9B3A39C-18C5-4265-8C68-EBC7BD6AAF8E}" srcOrd="0" destOrd="0" presId="urn:microsoft.com/office/officeart/2005/8/layout/hierarchy2"/>
    <dgm:cxn modelId="{42F08FBD-139A-4D3B-ABDB-0DFC998F0178}" type="presParOf" srcId="{C8AD943E-713C-4C12-8F96-03F3AA127ED0}" destId="{E2432799-4DE7-45B9-9A33-DFD118ABB08D}" srcOrd="1" destOrd="0" presId="urn:microsoft.com/office/officeart/2005/8/layout/hierarchy2"/>
    <dgm:cxn modelId="{351C504E-BA24-4740-AECB-B9C0E454620E}" type="presParOf" srcId="{E2432799-4DE7-45B9-9A33-DFD118ABB08D}" destId="{D48D0744-FFBB-4754-B562-32BDABC433D3}" srcOrd="0" destOrd="0" presId="urn:microsoft.com/office/officeart/2005/8/layout/hierarchy2"/>
    <dgm:cxn modelId="{EA0F6DF1-DE3E-44DB-9AAC-9F6AB2988E58}" type="presParOf" srcId="{D48D0744-FFBB-4754-B562-32BDABC433D3}" destId="{065447DA-E663-4A64-9BF7-1FC6899860F4}" srcOrd="0" destOrd="0" presId="urn:microsoft.com/office/officeart/2005/8/layout/hierarchy2"/>
    <dgm:cxn modelId="{5D9D9BCE-9108-4069-911B-D1B8C5AF8DB9}" type="presParOf" srcId="{E2432799-4DE7-45B9-9A33-DFD118ABB08D}" destId="{77EE3BCE-E6C1-4BA7-BA01-0AE19A011E05}" srcOrd="1" destOrd="0" presId="urn:microsoft.com/office/officeart/2005/8/layout/hierarchy2"/>
    <dgm:cxn modelId="{FB2470CA-E072-4F53-A31F-EFA5A70AFAF4}" type="presParOf" srcId="{77EE3BCE-E6C1-4BA7-BA01-0AE19A011E05}" destId="{91DA994A-6EA5-4CBD-8326-10895007031D}" srcOrd="0" destOrd="0" presId="urn:microsoft.com/office/officeart/2005/8/layout/hierarchy2"/>
    <dgm:cxn modelId="{88945D34-F7D4-4394-B5DB-0ABEFA57A4FB}" type="presParOf" srcId="{77EE3BCE-E6C1-4BA7-BA01-0AE19A011E05}" destId="{F400A133-E3CA-4445-B00D-40FA37CD1F8B}" srcOrd="1" destOrd="0" presId="urn:microsoft.com/office/officeart/2005/8/layout/hierarchy2"/>
    <dgm:cxn modelId="{812FCA81-C534-4CE1-992D-277551BEB206}" type="presParOf" srcId="{F400A133-E3CA-4445-B00D-40FA37CD1F8B}" destId="{6BE7882F-E343-4222-9D85-F125C94E0094}" srcOrd="0" destOrd="0" presId="urn:microsoft.com/office/officeart/2005/8/layout/hierarchy2"/>
    <dgm:cxn modelId="{9E19212D-9C03-4345-AB72-B0EE57F8CAC7}" type="presParOf" srcId="{6BE7882F-E343-4222-9D85-F125C94E0094}" destId="{A04D561B-6F8F-4DFE-AA67-0D6D0789AAA0}" srcOrd="0" destOrd="0" presId="urn:microsoft.com/office/officeart/2005/8/layout/hierarchy2"/>
    <dgm:cxn modelId="{533D57D3-8F15-4BAD-93DD-E637DE8BA873}" type="presParOf" srcId="{F400A133-E3CA-4445-B00D-40FA37CD1F8B}" destId="{F738D345-D99F-4592-AF5D-AA27AD78CF5C}" srcOrd="1" destOrd="0" presId="urn:microsoft.com/office/officeart/2005/8/layout/hierarchy2"/>
    <dgm:cxn modelId="{1D632D1E-BFD8-434F-8AB0-38D837BA7D7D}" type="presParOf" srcId="{F738D345-D99F-4592-AF5D-AA27AD78CF5C}" destId="{AB25B166-FE0B-42CE-94F1-0E47B258395D}" srcOrd="0" destOrd="0" presId="urn:microsoft.com/office/officeart/2005/8/layout/hierarchy2"/>
    <dgm:cxn modelId="{E7EBEF31-7343-4286-B31F-6F6F1222C354}" type="presParOf" srcId="{F738D345-D99F-4592-AF5D-AA27AD78CF5C}" destId="{FB26B2BD-046C-42B0-BFE9-E0D5465C80A4}" srcOrd="1" destOrd="0" presId="urn:microsoft.com/office/officeart/2005/8/layout/hierarchy2"/>
    <dgm:cxn modelId="{A334A30C-A6F6-4C1C-9D6A-4BB2812E7438}" type="presParOf" srcId="{F400A133-E3CA-4445-B00D-40FA37CD1F8B}" destId="{47181747-BE09-4CB6-8A55-7DD70C70BAD1}" srcOrd="2" destOrd="0" presId="urn:microsoft.com/office/officeart/2005/8/layout/hierarchy2"/>
    <dgm:cxn modelId="{90EA62E6-4065-4AF4-B8A6-50937635B0EB}" type="presParOf" srcId="{47181747-BE09-4CB6-8A55-7DD70C70BAD1}" destId="{85A85344-D4E5-4FB2-A242-BCE7871CCAD8}" srcOrd="0" destOrd="0" presId="urn:microsoft.com/office/officeart/2005/8/layout/hierarchy2"/>
    <dgm:cxn modelId="{20B32647-263F-4CBE-B600-2107A60B6593}" type="presParOf" srcId="{F400A133-E3CA-4445-B00D-40FA37CD1F8B}" destId="{BEAA0047-3E6E-4B42-97F3-285A705C11D9}" srcOrd="3" destOrd="0" presId="urn:microsoft.com/office/officeart/2005/8/layout/hierarchy2"/>
    <dgm:cxn modelId="{9A32A81C-754D-411F-86A9-7532D0279B64}" type="presParOf" srcId="{BEAA0047-3E6E-4B42-97F3-285A705C11D9}" destId="{58BAAD5F-A216-4DF7-B280-F8CA39086C0B}" srcOrd="0" destOrd="0" presId="urn:microsoft.com/office/officeart/2005/8/layout/hierarchy2"/>
    <dgm:cxn modelId="{C8184DDD-40EC-4954-81E7-17B56AB28D77}" type="presParOf" srcId="{BEAA0047-3E6E-4B42-97F3-285A705C11D9}" destId="{741F7503-3BAA-4FF2-BC45-20A9D4EABBE7}" srcOrd="1" destOrd="0" presId="urn:microsoft.com/office/officeart/2005/8/layout/hierarchy2"/>
    <dgm:cxn modelId="{A29E968E-5C17-4BDF-9105-F1CD652BF0C4}" type="presParOf" srcId="{E2432799-4DE7-45B9-9A33-DFD118ABB08D}" destId="{350EEDE1-7137-44CF-BE2E-699D916DE68C}" srcOrd="2" destOrd="0" presId="urn:microsoft.com/office/officeart/2005/8/layout/hierarchy2"/>
    <dgm:cxn modelId="{DF68A42B-A867-431E-8F3C-5AA433AE45A9}" type="presParOf" srcId="{350EEDE1-7137-44CF-BE2E-699D916DE68C}" destId="{C0C48B13-2CD7-446D-81A5-622F3CD19C5F}" srcOrd="0" destOrd="0" presId="urn:microsoft.com/office/officeart/2005/8/layout/hierarchy2"/>
    <dgm:cxn modelId="{0DD05E00-DED3-4FBC-B56F-6884A22F269C}" type="presParOf" srcId="{E2432799-4DE7-45B9-9A33-DFD118ABB08D}" destId="{BDE3CAC5-FF09-42EB-A32E-68286F8EAA1E}" srcOrd="3" destOrd="0" presId="urn:microsoft.com/office/officeart/2005/8/layout/hierarchy2"/>
    <dgm:cxn modelId="{7CEE7BF9-C877-485D-9B67-6D7B58364ACD}" type="presParOf" srcId="{BDE3CAC5-FF09-42EB-A32E-68286F8EAA1E}" destId="{100BA10B-9D00-4E2F-8306-15516F9684FD}" srcOrd="0" destOrd="0" presId="urn:microsoft.com/office/officeart/2005/8/layout/hierarchy2"/>
    <dgm:cxn modelId="{7E9C140B-D8A4-43BE-B11E-6A2EA5957CE9}" type="presParOf" srcId="{BDE3CAC5-FF09-42EB-A32E-68286F8EAA1E}" destId="{FF65E392-8C7C-4021-93AD-4E912710326E}" srcOrd="1" destOrd="0" presId="urn:microsoft.com/office/officeart/2005/8/layout/hierarchy2"/>
    <dgm:cxn modelId="{791A9ED5-4D91-4584-B7A7-7B1C966C5EB2}" type="presParOf" srcId="{FF65E392-8C7C-4021-93AD-4E912710326E}" destId="{08F15010-9A73-4161-A491-BEBB3ED7C707}" srcOrd="0" destOrd="0" presId="urn:microsoft.com/office/officeart/2005/8/layout/hierarchy2"/>
    <dgm:cxn modelId="{3443323D-4804-4B6F-9041-3D22CD11A6FB}" type="presParOf" srcId="{08F15010-9A73-4161-A491-BEBB3ED7C707}" destId="{5D2881C6-4B1C-41FE-B940-BB644B1598BF}" srcOrd="0" destOrd="0" presId="urn:microsoft.com/office/officeart/2005/8/layout/hierarchy2"/>
    <dgm:cxn modelId="{114EA583-CA02-4C05-BC4F-EA5A489B12C3}" type="presParOf" srcId="{FF65E392-8C7C-4021-93AD-4E912710326E}" destId="{C1EC6272-D789-4B6E-9172-8EB58FC18D58}" srcOrd="1" destOrd="0" presId="urn:microsoft.com/office/officeart/2005/8/layout/hierarchy2"/>
    <dgm:cxn modelId="{4A305C9E-131B-499E-9ECF-F687119F4AD8}" type="presParOf" srcId="{C1EC6272-D789-4B6E-9172-8EB58FC18D58}" destId="{20DE343E-904C-4304-8CD1-15CEEACFBF0F}" srcOrd="0" destOrd="0" presId="urn:microsoft.com/office/officeart/2005/8/layout/hierarchy2"/>
    <dgm:cxn modelId="{0521D96D-AD09-4955-9AA6-31E30D1BB066}" type="presParOf" srcId="{C1EC6272-D789-4B6E-9172-8EB58FC18D58}" destId="{0656F048-BE77-4972-839D-12671137419D}" srcOrd="1" destOrd="0" presId="urn:microsoft.com/office/officeart/2005/8/layout/hierarchy2"/>
    <dgm:cxn modelId="{9D9F66A6-C436-440D-B8BE-DF4D59DFE145}" type="presParOf" srcId="{FF65E392-8C7C-4021-93AD-4E912710326E}" destId="{C2860C71-5D81-40C8-83DE-37F35AC3D076}" srcOrd="2" destOrd="0" presId="urn:microsoft.com/office/officeart/2005/8/layout/hierarchy2"/>
    <dgm:cxn modelId="{C0EB6A39-20C6-4B0B-9CC7-B1F44460C97A}" type="presParOf" srcId="{C2860C71-5D81-40C8-83DE-37F35AC3D076}" destId="{5C8235ED-C125-47EB-9E30-EBD2A2CE71B6}" srcOrd="0" destOrd="0" presId="urn:microsoft.com/office/officeart/2005/8/layout/hierarchy2"/>
    <dgm:cxn modelId="{0161B574-545A-4F14-B4A8-55069DA2FF09}" type="presParOf" srcId="{FF65E392-8C7C-4021-93AD-4E912710326E}" destId="{EFB3A943-053A-4BBF-BDE7-8D4B7BC9DAB7}" srcOrd="3" destOrd="0" presId="urn:microsoft.com/office/officeart/2005/8/layout/hierarchy2"/>
    <dgm:cxn modelId="{ECF72751-94A7-4224-B4F4-8A8730BCE719}" type="presParOf" srcId="{EFB3A943-053A-4BBF-BDE7-8D4B7BC9DAB7}" destId="{D9BB7C26-FC4C-44C4-B2D1-780864692995}" srcOrd="0" destOrd="0" presId="urn:microsoft.com/office/officeart/2005/8/layout/hierarchy2"/>
    <dgm:cxn modelId="{F69D431C-62E7-4ABA-9E2B-CDF645A596B3}" type="presParOf" srcId="{EFB3A943-053A-4BBF-BDE7-8D4B7BC9DAB7}" destId="{400D8FE2-0AB3-4849-A62D-1521F76C4263}" srcOrd="1" destOrd="0" presId="urn:microsoft.com/office/officeart/2005/8/layout/hierarchy2"/>
    <dgm:cxn modelId="{FAD0409C-00DA-4F78-A536-6BE65D7D9577}" type="presParOf" srcId="{E2432799-4DE7-45B9-9A33-DFD118ABB08D}" destId="{0714547C-8FB0-4D04-B05E-EE964598E6C6}" srcOrd="4" destOrd="0" presId="urn:microsoft.com/office/officeart/2005/8/layout/hierarchy2"/>
    <dgm:cxn modelId="{7E651365-14E0-4382-AA9A-7B824799790C}" type="presParOf" srcId="{0714547C-8FB0-4D04-B05E-EE964598E6C6}" destId="{14919CF0-9A79-41F6-9DCD-060861AEFA48}" srcOrd="0" destOrd="0" presId="urn:microsoft.com/office/officeart/2005/8/layout/hierarchy2"/>
    <dgm:cxn modelId="{7F376440-C1C5-43D5-97FC-3739CD3D24B8}" type="presParOf" srcId="{E2432799-4DE7-45B9-9A33-DFD118ABB08D}" destId="{4DEF930E-0C08-414E-9FC6-2955889B1F41}" srcOrd="5" destOrd="0" presId="urn:microsoft.com/office/officeart/2005/8/layout/hierarchy2"/>
    <dgm:cxn modelId="{1CF061B1-2C91-4DDC-AC8F-0E58D4C364C2}" type="presParOf" srcId="{4DEF930E-0C08-414E-9FC6-2955889B1F41}" destId="{D8F2F85A-0CA3-4534-8ECB-B18B3C27AAE0}" srcOrd="0" destOrd="0" presId="urn:microsoft.com/office/officeart/2005/8/layout/hierarchy2"/>
    <dgm:cxn modelId="{A2AF12CE-AF54-4CE7-90AA-123424C75933}" type="presParOf" srcId="{4DEF930E-0C08-414E-9FC6-2955889B1F41}" destId="{42FE64F5-2B9B-401B-BA29-90DE904024F2}" srcOrd="1" destOrd="0" presId="urn:microsoft.com/office/officeart/2005/8/layout/hierarchy2"/>
    <dgm:cxn modelId="{A8BFB968-F97D-4E32-B79B-B8ABF7B19E70}" type="presParOf" srcId="{42FE64F5-2B9B-401B-BA29-90DE904024F2}" destId="{93CC7C72-3FAD-4433-860B-6F2EB2583D78}" srcOrd="0" destOrd="0" presId="urn:microsoft.com/office/officeart/2005/8/layout/hierarchy2"/>
    <dgm:cxn modelId="{43BF62FD-2A2B-4C07-A65B-166808AEDE28}" type="presParOf" srcId="{93CC7C72-3FAD-4433-860B-6F2EB2583D78}" destId="{39EC78AF-A519-48D9-B78A-60F51D5E45F4}" srcOrd="0" destOrd="0" presId="urn:microsoft.com/office/officeart/2005/8/layout/hierarchy2"/>
    <dgm:cxn modelId="{EF6FEE81-DC07-45D4-8621-403312B3B3C7}" type="presParOf" srcId="{42FE64F5-2B9B-401B-BA29-90DE904024F2}" destId="{D2DDDEDD-52FE-4021-A6F1-C1D586D3694B}" srcOrd="1" destOrd="0" presId="urn:microsoft.com/office/officeart/2005/8/layout/hierarchy2"/>
    <dgm:cxn modelId="{FA02CE67-C2B1-4F7A-B622-5278001F4CBF}" type="presParOf" srcId="{D2DDDEDD-52FE-4021-A6F1-C1D586D3694B}" destId="{78A25544-9ED2-4C3A-BCB9-61CCB173A189}" srcOrd="0" destOrd="0" presId="urn:microsoft.com/office/officeart/2005/8/layout/hierarchy2"/>
    <dgm:cxn modelId="{C0E20F34-3399-4332-9416-C7F8DCC78FF3}" type="presParOf" srcId="{D2DDDEDD-52FE-4021-A6F1-C1D586D3694B}" destId="{2F423E1D-FF0F-431E-8E0E-100CEE944183}" srcOrd="1" destOrd="0" presId="urn:microsoft.com/office/officeart/2005/8/layout/hierarchy2"/>
    <dgm:cxn modelId="{7BACA533-447D-40FA-B465-71417FA4DC85}" type="presParOf" srcId="{42FE64F5-2B9B-401B-BA29-90DE904024F2}" destId="{8253861D-4EC6-4C1E-9CAB-0E2172DCA0C7}" srcOrd="2" destOrd="0" presId="urn:microsoft.com/office/officeart/2005/8/layout/hierarchy2"/>
    <dgm:cxn modelId="{97052902-A94A-44C9-B35B-E406AE90A1EF}" type="presParOf" srcId="{8253861D-4EC6-4C1E-9CAB-0E2172DCA0C7}" destId="{A3A496DD-6CF5-4E88-887B-D35AEC6D4CB4}" srcOrd="0" destOrd="0" presId="urn:microsoft.com/office/officeart/2005/8/layout/hierarchy2"/>
    <dgm:cxn modelId="{945F7407-6B20-4C8B-B7FC-6D907C03F6F4}" type="presParOf" srcId="{42FE64F5-2B9B-401B-BA29-90DE904024F2}" destId="{D15CDF16-319A-4E90-A67E-7A3EBF8190FE}" srcOrd="3" destOrd="0" presId="urn:microsoft.com/office/officeart/2005/8/layout/hierarchy2"/>
    <dgm:cxn modelId="{E5F9ED98-FD60-483E-917B-8D5C2CEA7EE2}" type="presParOf" srcId="{D15CDF16-319A-4E90-A67E-7A3EBF8190FE}" destId="{BE94AE8C-E8F3-4BF2-B6F0-031EA6ED0A54}" srcOrd="0" destOrd="0" presId="urn:microsoft.com/office/officeart/2005/8/layout/hierarchy2"/>
    <dgm:cxn modelId="{FB03EC43-550E-42DA-B922-6FB14105D01B}" type="presParOf" srcId="{D15CDF16-319A-4E90-A67E-7A3EBF8190FE}" destId="{F8C60DDD-5DF4-42F1-A31E-22D1B1783C1C}" srcOrd="1" destOrd="0" presId="urn:microsoft.com/office/officeart/2005/8/layout/hierarchy2"/>
    <dgm:cxn modelId="{942B866F-AB07-4F61-82DE-880DB684DA53}" type="presParOf" srcId="{42FE64F5-2B9B-401B-BA29-90DE904024F2}" destId="{F0CA71A2-FFFA-4D15-A0C9-F62FF8956E26}" srcOrd="4" destOrd="0" presId="urn:microsoft.com/office/officeart/2005/8/layout/hierarchy2"/>
    <dgm:cxn modelId="{22EAC38B-A67C-42A3-B1B6-5C6271001E8F}" type="presParOf" srcId="{F0CA71A2-FFFA-4D15-A0C9-F62FF8956E26}" destId="{76F6096E-FD57-4959-AD75-8B187337772D}" srcOrd="0" destOrd="0" presId="urn:microsoft.com/office/officeart/2005/8/layout/hierarchy2"/>
    <dgm:cxn modelId="{DB793A6A-E090-447A-A26B-E3FE1EE5A3A9}" type="presParOf" srcId="{42FE64F5-2B9B-401B-BA29-90DE904024F2}" destId="{958F6D26-46F1-401B-AB98-BC63815CFAAE}" srcOrd="5" destOrd="0" presId="urn:microsoft.com/office/officeart/2005/8/layout/hierarchy2"/>
    <dgm:cxn modelId="{94FA08E6-6810-4628-B6AA-A3AEF7B513FA}" type="presParOf" srcId="{958F6D26-46F1-401B-AB98-BC63815CFAAE}" destId="{2CBFECD6-5206-40B8-98AA-5010A15B8997}" srcOrd="0" destOrd="0" presId="urn:microsoft.com/office/officeart/2005/8/layout/hierarchy2"/>
    <dgm:cxn modelId="{71688F5B-281C-4ED4-8DB7-80000B9679F6}" type="presParOf" srcId="{958F6D26-46F1-401B-AB98-BC63815CFAAE}" destId="{B7F2882B-B0FC-43C4-9EC2-3B54C633B22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927F90-0F59-48D8-8520-8B40A47DDF9B}">
      <dsp:nvSpPr>
        <dsp:cNvPr id="0" name=""/>
        <dsp:cNvSpPr/>
      </dsp:nvSpPr>
      <dsp:spPr>
        <a:xfrm>
          <a:off x="720082" y="2376266"/>
          <a:ext cx="1030526" cy="5152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結論</a:t>
          </a:r>
          <a:endParaRPr kumimoji="1" lang="ja-JP" altLang="en-US" sz="1800" kern="1200" dirty="0"/>
        </a:p>
      </dsp:txBody>
      <dsp:txXfrm>
        <a:off x="735174" y="2391358"/>
        <a:ext cx="1000342" cy="485079"/>
      </dsp:txXfrm>
    </dsp:sp>
    <dsp:sp modelId="{F9B4FD16-F8A2-45F6-97AD-6CBC4FB4CB2E}">
      <dsp:nvSpPr>
        <dsp:cNvPr id="0" name=""/>
        <dsp:cNvSpPr/>
      </dsp:nvSpPr>
      <dsp:spPr>
        <a:xfrm rot="18427600">
          <a:off x="1308681" y="1736246"/>
          <a:ext cx="2229589" cy="17644"/>
        </a:xfrm>
        <a:custGeom>
          <a:avLst/>
          <a:gdLst/>
          <a:ahLst/>
          <a:cxnLst/>
          <a:rect l="0" t="0" r="0" b="0"/>
          <a:pathLst>
            <a:path>
              <a:moveTo>
                <a:pt x="0" y="8822"/>
              </a:moveTo>
              <a:lnTo>
                <a:pt x="2229589" y="882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2367736" y="1689329"/>
        <a:ext cx="111479" cy="111479"/>
      </dsp:txXfrm>
    </dsp:sp>
    <dsp:sp modelId="{8225706B-8293-44DF-BAAE-C14C382F38C6}">
      <dsp:nvSpPr>
        <dsp:cNvPr id="0" name=""/>
        <dsp:cNvSpPr/>
      </dsp:nvSpPr>
      <dsp:spPr>
        <a:xfrm>
          <a:off x="3096343" y="598608"/>
          <a:ext cx="1030526" cy="5152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理由１</a:t>
          </a:r>
          <a:endParaRPr kumimoji="1" lang="ja-JP" altLang="en-US" sz="1800" kern="1200" dirty="0"/>
        </a:p>
      </dsp:txBody>
      <dsp:txXfrm>
        <a:off x="3111435" y="613700"/>
        <a:ext cx="1000342" cy="485079"/>
      </dsp:txXfrm>
    </dsp:sp>
    <dsp:sp modelId="{1B1275A6-CA5D-40AC-B742-69888912969B}">
      <dsp:nvSpPr>
        <dsp:cNvPr id="0" name=""/>
        <dsp:cNvSpPr/>
      </dsp:nvSpPr>
      <dsp:spPr>
        <a:xfrm rot="20361368">
          <a:off x="4072358" y="548113"/>
          <a:ext cx="1697898" cy="17644"/>
        </a:xfrm>
        <a:custGeom>
          <a:avLst/>
          <a:gdLst/>
          <a:ahLst/>
          <a:cxnLst/>
          <a:rect l="0" t="0" r="0" b="0"/>
          <a:pathLst>
            <a:path>
              <a:moveTo>
                <a:pt x="0" y="8822"/>
              </a:moveTo>
              <a:lnTo>
                <a:pt x="1697898" y="88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4878860" y="514488"/>
        <a:ext cx="84894" cy="84894"/>
      </dsp:txXfrm>
    </dsp:sp>
    <dsp:sp modelId="{B530C23A-4607-4092-9A8E-2E9672B13B2B}">
      <dsp:nvSpPr>
        <dsp:cNvPr id="0" name=""/>
        <dsp:cNvSpPr/>
      </dsp:nvSpPr>
      <dsp:spPr>
        <a:xfrm>
          <a:off x="5715746" y="0"/>
          <a:ext cx="1030526" cy="515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具体例</a:t>
          </a:r>
          <a:r>
            <a:rPr kumimoji="1" lang="en-US" altLang="ja-JP" sz="1800" kern="1200" dirty="0" smtClean="0"/>
            <a:t>1.1</a:t>
          </a:r>
          <a:endParaRPr kumimoji="1" lang="ja-JP" altLang="en-US" sz="1800" kern="1200" dirty="0"/>
        </a:p>
      </dsp:txBody>
      <dsp:txXfrm>
        <a:off x="5730838" y="15092"/>
        <a:ext cx="1000342" cy="485079"/>
      </dsp:txXfrm>
    </dsp:sp>
    <dsp:sp modelId="{D4D4DD41-F901-419E-80EA-DD59086022ED}">
      <dsp:nvSpPr>
        <dsp:cNvPr id="0" name=""/>
        <dsp:cNvSpPr/>
      </dsp:nvSpPr>
      <dsp:spPr>
        <a:xfrm rot="21570669">
          <a:off x="4126841" y="840639"/>
          <a:ext cx="1588934" cy="17644"/>
        </a:xfrm>
        <a:custGeom>
          <a:avLst/>
          <a:gdLst/>
          <a:ahLst/>
          <a:cxnLst/>
          <a:rect l="0" t="0" r="0" b="0"/>
          <a:pathLst>
            <a:path>
              <a:moveTo>
                <a:pt x="0" y="8822"/>
              </a:moveTo>
              <a:lnTo>
                <a:pt x="1588934" y="88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881584" y="809738"/>
        <a:ext cx="79446" cy="79446"/>
      </dsp:txXfrm>
    </dsp:sp>
    <dsp:sp modelId="{FACC971C-D299-4EC7-8BEC-7FF39455F5FC}">
      <dsp:nvSpPr>
        <dsp:cNvPr id="0" name=""/>
        <dsp:cNvSpPr/>
      </dsp:nvSpPr>
      <dsp:spPr>
        <a:xfrm>
          <a:off x="5715746" y="585051"/>
          <a:ext cx="1030526" cy="515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具体例</a:t>
          </a:r>
          <a:r>
            <a:rPr kumimoji="1" lang="en-US" altLang="ja-JP" sz="1800" kern="1200" dirty="0" smtClean="0"/>
            <a:t>1.2</a:t>
          </a:r>
          <a:endParaRPr kumimoji="1" lang="ja-JP" altLang="en-US" sz="1800" kern="1200" dirty="0"/>
        </a:p>
      </dsp:txBody>
      <dsp:txXfrm>
        <a:off x="5730838" y="600143"/>
        <a:ext cx="1000342" cy="485079"/>
      </dsp:txXfrm>
    </dsp:sp>
    <dsp:sp modelId="{1502ED96-B0B1-4C63-8747-A1A1D082CF42}">
      <dsp:nvSpPr>
        <dsp:cNvPr id="0" name=""/>
        <dsp:cNvSpPr/>
      </dsp:nvSpPr>
      <dsp:spPr>
        <a:xfrm rot="1201323">
          <a:off x="4075766" y="1136915"/>
          <a:ext cx="1691083" cy="17644"/>
        </a:xfrm>
        <a:custGeom>
          <a:avLst/>
          <a:gdLst/>
          <a:ahLst/>
          <a:cxnLst/>
          <a:rect l="0" t="0" r="0" b="0"/>
          <a:pathLst>
            <a:path>
              <a:moveTo>
                <a:pt x="0" y="8822"/>
              </a:moveTo>
              <a:lnTo>
                <a:pt x="1691083" y="88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4879030" y="1103460"/>
        <a:ext cx="84554" cy="84554"/>
      </dsp:txXfrm>
    </dsp:sp>
    <dsp:sp modelId="{FB2D1177-04EA-4BFB-9967-1779052CEA1D}">
      <dsp:nvSpPr>
        <dsp:cNvPr id="0" name=""/>
        <dsp:cNvSpPr/>
      </dsp:nvSpPr>
      <dsp:spPr>
        <a:xfrm>
          <a:off x="5715746" y="1177604"/>
          <a:ext cx="1030526" cy="515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具体例</a:t>
          </a:r>
          <a:r>
            <a:rPr kumimoji="1" lang="en-US" altLang="ja-JP" sz="1800" kern="1200" dirty="0" smtClean="0"/>
            <a:t>1.3</a:t>
          </a:r>
          <a:endParaRPr kumimoji="1" lang="ja-JP" altLang="en-US" sz="1800" kern="1200" dirty="0"/>
        </a:p>
      </dsp:txBody>
      <dsp:txXfrm>
        <a:off x="5730838" y="1192696"/>
        <a:ext cx="1000342" cy="485079"/>
      </dsp:txXfrm>
    </dsp:sp>
    <dsp:sp modelId="{DA381246-62D7-4A61-8383-247F110DD59A}">
      <dsp:nvSpPr>
        <dsp:cNvPr id="0" name=""/>
        <dsp:cNvSpPr/>
      </dsp:nvSpPr>
      <dsp:spPr>
        <a:xfrm>
          <a:off x="1750609" y="2625076"/>
          <a:ext cx="1345733" cy="17644"/>
        </a:xfrm>
        <a:custGeom>
          <a:avLst/>
          <a:gdLst/>
          <a:ahLst/>
          <a:cxnLst/>
          <a:rect l="0" t="0" r="0" b="0"/>
          <a:pathLst>
            <a:path>
              <a:moveTo>
                <a:pt x="0" y="8822"/>
              </a:moveTo>
              <a:lnTo>
                <a:pt x="1345733" y="882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2389833" y="2600254"/>
        <a:ext cx="67286" cy="67286"/>
      </dsp:txXfrm>
    </dsp:sp>
    <dsp:sp modelId="{7F064979-0433-4276-9727-B24D812B4092}">
      <dsp:nvSpPr>
        <dsp:cNvPr id="0" name=""/>
        <dsp:cNvSpPr/>
      </dsp:nvSpPr>
      <dsp:spPr>
        <a:xfrm>
          <a:off x="3096343" y="2376266"/>
          <a:ext cx="1030526" cy="5152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理由２</a:t>
          </a:r>
          <a:endParaRPr kumimoji="1" lang="ja-JP" altLang="en-US" sz="1800" kern="1200" dirty="0"/>
        </a:p>
      </dsp:txBody>
      <dsp:txXfrm>
        <a:off x="3111435" y="2391358"/>
        <a:ext cx="1000342" cy="485079"/>
      </dsp:txXfrm>
    </dsp:sp>
    <dsp:sp modelId="{5165F30A-0F2D-4DD1-A88E-F720F4BC412F}">
      <dsp:nvSpPr>
        <dsp:cNvPr id="0" name=""/>
        <dsp:cNvSpPr/>
      </dsp:nvSpPr>
      <dsp:spPr>
        <a:xfrm rot="20347177">
          <a:off x="4071029" y="2322021"/>
          <a:ext cx="1700557" cy="17644"/>
        </a:xfrm>
        <a:custGeom>
          <a:avLst/>
          <a:gdLst/>
          <a:ahLst/>
          <a:cxnLst/>
          <a:rect l="0" t="0" r="0" b="0"/>
          <a:pathLst>
            <a:path>
              <a:moveTo>
                <a:pt x="0" y="8822"/>
              </a:moveTo>
              <a:lnTo>
                <a:pt x="1700557" y="88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4878794" y="2288329"/>
        <a:ext cx="85027" cy="85027"/>
      </dsp:txXfrm>
    </dsp:sp>
    <dsp:sp modelId="{0DA76B6B-B7C4-447E-A41D-B7EB14B9C6C0}">
      <dsp:nvSpPr>
        <dsp:cNvPr id="0" name=""/>
        <dsp:cNvSpPr/>
      </dsp:nvSpPr>
      <dsp:spPr>
        <a:xfrm>
          <a:off x="5715746" y="1770157"/>
          <a:ext cx="1030526" cy="515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具体例</a:t>
          </a:r>
          <a:r>
            <a:rPr kumimoji="1" lang="en-US" altLang="ja-JP" sz="1800" kern="1200" dirty="0" smtClean="0"/>
            <a:t>2.1</a:t>
          </a:r>
          <a:endParaRPr kumimoji="1" lang="ja-JP" altLang="en-US" sz="1800" kern="1200" dirty="0"/>
        </a:p>
      </dsp:txBody>
      <dsp:txXfrm>
        <a:off x="5730838" y="1785249"/>
        <a:ext cx="1000342" cy="485079"/>
      </dsp:txXfrm>
    </dsp:sp>
    <dsp:sp modelId="{D78D9C73-5AC2-482C-BB26-5A105F80C768}">
      <dsp:nvSpPr>
        <dsp:cNvPr id="0" name=""/>
        <dsp:cNvSpPr/>
      </dsp:nvSpPr>
      <dsp:spPr>
        <a:xfrm rot="21570669">
          <a:off x="4126841" y="2618297"/>
          <a:ext cx="1588934" cy="17644"/>
        </a:xfrm>
        <a:custGeom>
          <a:avLst/>
          <a:gdLst/>
          <a:ahLst/>
          <a:cxnLst/>
          <a:rect l="0" t="0" r="0" b="0"/>
          <a:pathLst>
            <a:path>
              <a:moveTo>
                <a:pt x="0" y="8822"/>
              </a:moveTo>
              <a:lnTo>
                <a:pt x="1588934" y="88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881584" y="2587396"/>
        <a:ext cx="79446" cy="79446"/>
      </dsp:txXfrm>
    </dsp:sp>
    <dsp:sp modelId="{F22C3900-3223-44F3-8DFD-14002213FA3E}">
      <dsp:nvSpPr>
        <dsp:cNvPr id="0" name=""/>
        <dsp:cNvSpPr/>
      </dsp:nvSpPr>
      <dsp:spPr>
        <a:xfrm>
          <a:off x="5715746" y="2362709"/>
          <a:ext cx="1030526" cy="515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具体例</a:t>
          </a:r>
          <a:r>
            <a:rPr kumimoji="1" lang="en-US" altLang="ja-JP" sz="1800" kern="1200" dirty="0" smtClean="0"/>
            <a:t>2.2</a:t>
          </a:r>
          <a:endParaRPr kumimoji="1" lang="ja-JP" altLang="en-US" sz="1800" kern="1200" dirty="0"/>
        </a:p>
      </dsp:txBody>
      <dsp:txXfrm>
        <a:off x="5730838" y="2377801"/>
        <a:ext cx="1000342" cy="485079"/>
      </dsp:txXfrm>
    </dsp:sp>
    <dsp:sp modelId="{9E0AA290-E4C5-46C4-9C19-8404DF982C37}">
      <dsp:nvSpPr>
        <dsp:cNvPr id="0" name=""/>
        <dsp:cNvSpPr/>
      </dsp:nvSpPr>
      <dsp:spPr>
        <a:xfrm rot="1201323">
          <a:off x="4075766" y="2914574"/>
          <a:ext cx="1691083" cy="17644"/>
        </a:xfrm>
        <a:custGeom>
          <a:avLst/>
          <a:gdLst/>
          <a:ahLst/>
          <a:cxnLst/>
          <a:rect l="0" t="0" r="0" b="0"/>
          <a:pathLst>
            <a:path>
              <a:moveTo>
                <a:pt x="0" y="8822"/>
              </a:moveTo>
              <a:lnTo>
                <a:pt x="1691083" y="88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4879030" y="2881119"/>
        <a:ext cx="84554" cy="84554"/>
      </dsp:txXfrm>
    </dsp:sp>
    <dsp:sp modelId="{C344C1E3-9670-4643-B067-4870E85DA928}">
      <dsp:nvSpPr>
        <dsp:cNvPr id="0" name=""/>
        <dsp:cNvSpPr/>
      </dsp:nvSpPr>
      <dsp:spPr>
        <a:xfrm>
          <a:off x="5715746" y="2955262"/>
          <a:ext cx="1030526" cy="515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具体例</a:t>
          </a:r>
          <a:r>
            <a:rPr kumimoji="1" lang="en-US" altLang="ja-JP" sz="1800" kern="1200" dirty="0" smtClean="0"/>
            <a:t>2.3</a:t>
          </a:r>
          <a:endParaRPr kumimoji="1" lang="ja-JP" altLang="en-US" sz="1800" kern="1200" dirty="0"/>
        </a:p>
      </dsp:txBody>
      <dsp:txXfrm>
        <a:off x="5730838" y="2970354"/>
        <a:ext cx="1000342" cy="485079"/>
      </dsp:txXfrm>
    </dsp:sp>
    <dsp:sp modelId="{050C71D2-A53E-468A-9400-EA144A7EA458}">
      <dsp:nvSpPr>
        <dsp:cNvPr id="0" name=""/>
        <dsp:cNvSpPr/>
      </dsp:nvSpPr>
      <dsp:spPr>
        <a:xfrm rot="3172400">
          <a:off x="1308681" y="3513905"/>
          <a:ext cx="2229589" cy="17644"/>
        </a:xfrm>
        <a:custGeom>
          <a:avLst/>
          <a:gdLst/>
          <a:ahLst/>
          <a:cxnLst/>
          <a:rect l="0" t="0" r="0" b="0"/>
          <a:pathLst>
            <a:path>
              <a:moveTo>
                <a:pt x="0" y="8822"/>
              </a:moveTo>
              <a:lnTo>
                <a:pt x="2229589" y="882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kumimoji="1" lang="ja-JP" altLang="en-US" sz="700" kern="1200"/>
        </a:p>
      </dsp:txBody>
      <dsp:txXfrm>
        <a:off x="2367736" y="3466987"/>
        <a:ext cx="111479" cy="111479"/>
      </dsp:txXfrm>
    </dsp:sp>
    <dsp:sp modelId="{7E66E7A7-362C-4002-B8A4-5F3B7DDD6370}">
      <dsp:nvSpPr>
        <dsp:cNvPr id="0" name=""/>
        <dsp:cNvSpPr/>
      </dsp:nvSpPr>
      <dsp:spPr>
        <a:xfrm>
          <a:off x="3096343" y="4153924"/>
          <a:ext cx="1030526" cy="51526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理由３</a:t>
          </a:r>
          <a:endParaRPr kumimoji="1" lang="ja-JP" altLang="en-US" sz="1800" kern="1200" dirty="0"/>
        </a:p>
      </dsp:txBody>
      <dsp:txXfrm>
        <a:off x="3111435" y="4169016"/>
        <a:ext cx="1000342" cy="485079"/>
      </dsp:txXfrm>
    </dsp:sp>
    <dsp:sp modelId="{D715AAF1-3B4F-4C17-8A1A-D4AF94D9831C}">
      <dsp:nvSpPr>
        <dsp:cNvPr id="0" name=""/>
        <dsp:cNvSpPr/>
      </dsp:nvSpPr>
      <dsp:spPr>
        <a:xfrm rot="20347177">
          <a:off x="4071029" y="4099679"/>
          <a:ext cx="1700557" cy="17644"/>
        </a:xfrm>
        <a:custGeom>
          <a:avLst/>
          <a:gdLst/>
          <a:ahLst/>
          <a:cxnLst/>
          <a:rect l="0" t="0" r="0" b="0"/>
          <a:pathLst>
            <a:path>
              <a:moveTo>
                <a:pt x="0" y="8822"/>
              </a:moveTo>
              <a:lnTo>
                <a:pt x="1700557" y="88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4878794" y="4065987"/>
        <a:ext cx="85027" cy="85027"/>
      </dsp:txXfrm>
    </dsp:sp>
    <dsp:sp modelId="{08C3BDD8-4611-4FD2-85F7-4D10A6A7143D}">
      <dsp:nvSpPr>
        <dsp:cNvPr id="0" name=""/>
        <dsp:cNvSpPr/>
      </dsp:nvSpPr>
      <dsp:spPr>
        <a:xfrm>
          <a:off x="5715746" y="3547815"/>
          <a:ext cx="1030526" cy="515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具体例</a:t>
          </a:r>
          <a:r>
            <a:rPr kumimoji="1" lang="en-US" altLang="ja-JP" sz="1800" kern="1200" dirty="0" smtClean="0"/>
            <a:t>3.1</a:t>
          </a:r>
          <a:endParaRPr kumimoji="1" lang="ja-JP" altLang="en-US" sz="1800" kern="1200" dirty="0"/>
        </a:p>
      </dsp:txBody>
      <dsp:txXfrm>
        <a:off x="5730838" y="3562907"/>
        <a:ext cx="1000342" cy="485079"/>
      </dsp:txXfrm>
    </dsp:sp>
    <dsp:sp modelId="{3716B055-354B-490F-A523-5E54F5BAE0AB}">
      <dsp:nvSpPr>
        <dsp:cNvPr id="0" name=""/>
        <dsp:cNvSpPr/>
      </dsp:nvSpPr>
      <dsp:spPr>
        <a:xfrm rot="21570669">
          <a:off x="4126841" y="4395956"/>
          <a:ext cx="1588934" cy="17644"/>
        </a:xfrm>
        <a:custGeom>
          <a:avLst/>
          <a:gdLst/>
          <a:ahLst/>
          <a:cxnLst/>
          <a:rect l="0" t="0" r="0" b="0"/>
          <a:pathLst>
            <a:path>
              <a:moveTo>
                <a:pt x="0" y="8822"/>
              </a:moveTo>
              <a:lnTo>
                <a:pt x="1588934" y="88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kumimoji="1" lang="ja-JP" altLang="en-US" sz="500" kern="1200"/>
        </a:p>
      </dsp:txBody>
      <dsp:txXfrm>
        <a:off x="4881584" y="4365054"/>
        <a:ext cx="79446" cy="79446"/>
      </dsp:txXfrm>
    </dsp:sp>
    <dsp:sp modelId="{E89B97BE-EE68-46FD-A33F-C9B9179826ED}">
      <dsp:nvSpPr>
        <dsp:cNvPr id="0" name=""/>
        <dsp:cNvSpPr/>
      </dsp:nvSpPr>
      <dsp:spPr>
        <a:xfrm>
          <a:off x="5715746" y="4140368"/>
          <a:ext cx="1030526" cy="515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具体例</a:t>
          </a:r>
          <a:r>
            <a:rPr kumimoji="1" lang="en-US" altLang="ja-JP" sz="1800" kern="1200" dirty="0" smtClean="0"/>
            <a:t>3.2</a:t>
          </a:r>
          <a:endParaRPr kumimoji="1" lang="ja-JP" altLang="en-US" sz="1800" kern="1200" dirty="0"/>
        </a:p>
      </dsp:txBody>
      <dsp:txXfrm>
        <a:off x="5730838" y="4155460"/>
        <a:ext cx="1000342" cy="485079"/>
      </dsp:txXfrm>
    </dsp:sp>
    <dsp:sp modelId="{206C8609-4F96-4698-AA8C-6B9660823485}">
      <dsp:nvSpPr>
        <dsp:cNvPr id="0" name=""/>
        <dsp:cNvSpPr/>
      </dsp:nvSpPr>
      <dsp:spPr>
        <a:xfrm rot="1201323">
          <a:off x="4075766" y="4692232"/>
          <a:ext cx="1691083" cy="17644"/>
        </a:xfrm>
        <a:custGeom>
          <a:avLst/>
          <a:gdLst/>
          <a:ahLst/>
          <a:cxnLst/>
          <a:rect l="0" t="0" r="0" b="0"/>
          <a:pathLst>
            <a:path>
              <a:moveTo>
                <a:pt x="0" y="8822"/>
              </a:moveTo>
              <a:lnTo>
                <a:pt x="1691083" y="882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kumimoji="1" lang="ja-JP" altLang="en-US" sz="600" kern="1200"/>
        </a:p>
      </dsp:txBody>
      <dsp:txXfrm>
        <a:off x="4879030" y="4658777"/>
        <a:ext cx="84554" cy="84554"/>
      </dsp:txXfrm>
    </dsp:sp>
    <dsp:sp modelId="{56A93651-63F8-4E13-A67F-0688FCCB6B1D}">
      <dsp:nvSpPr>
        <dsp:cNvPr id="0" name=""/>
        <dsp:cNvSpPr/>
      </dsp:nvSpPr>
      <dsp:spPr>
        <a:xfrm>
          <a:off x="5715746" y="4732921"/>
          <a:ext cx="1030526" cy="515263"/>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kumimoji="1" lang="ja-JP" altLang="en-US" sz="1800" kern="1200" dirty="0" smtClean="0"/>
            <a:t>具体例</a:t>
          </a:r>
          <a:r>
            <a:rPr kumimoji="1" lang="en-US" altLang="ja-JP" sz="1800" kern="1200" dirty="0" smtClean="0"/>
            <a:t>3.3</a:t>
          </a:r>
          <a:endParaRPr kumimoji="1" lang="ja-JP" altLang="en-US" sz="1800" kern="1200" dirty="0"/>
        </a:p>
      </dsp:txBody>
      <dsp:txXfrm>
        <a:off x="5730838" y="4748013"/>
        <a:ext cx="1000342" cy="485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3A39C-18C5-4265-8C68-EBC7BD6AAF8E}">
      <dsp:nvSpPr>
        <dsp:cNvPr id="0" name=""/>
        <dsp:cNvSpPr/>
      </dsp:nvSpPr>
      <dsp:spPr>
        <a:xfrm>
          <a:off x="0" y="1928364"/>
          <a:ext cx="1676292" cy="9504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dirty="0" smtClean="0"/>
            <a:t>痩せる方法</a:t>
          </a:r>
          <a:endParaRPr kumimoji="1" lang="ja-JP" altLang="en-US" sz="1600" kern="1200" dirty="0"/>
        </a:p>
      </dsp:txBody>
      <dsp:txXfrm>
        <a:off x="27838" y="1956202"/>
        <a:ext cx="1620616" cy="894784"/>
      </dsp:txXfrm>
    </dsp:sp>
    <dsp:sp modelId="{D48D0744-FFBB-4754-B562-32BDABC433D3}">
      <dsp:nvSpPr>
        <dsp:cNvPr id="0" name=""/>
        <dsp:cNvSpPr/>
      </dsp:nvSpPr>
      <dsp:spPr>
        <a:xfrm rot="17777650">
          <a:off x="1192576" y="1619536"/>
          <a:ext cx="1736800" cy="11019"/>
        </a:xfrm>
        <a:custGeom>
          <a:avLst/>
          <a:gdLst/>
          <a:ahLst/>
          <a:cxnLst/>
          <a:rect l="0" t="0" r="0" b="0"/>
          <a:pathLst>
            <a:path>
              <a:moveTo>
                <a:pt x="0" y="5509"/>
              </a:moveTo>
              <a:lnTo>
                <a:pt x="1736800" y="55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2017556" y="1581626"/>
        <a:ext cx="86840" cy="86840"/>
      </dsp:txXfrm>
    </dsp:sp>
    <dsp:sp modelId="{91DA994A-6EA5-4CBD-8326-10895007031D}">
      <dsp:nvSpPr>
        <dsp:cNvPr id="0" name=""/>
        <dsp:cNvSpPr/>
      </dsp:nvSpPr>
      <dsp:spPr>
        <a:xfrm>
          <a:off x="2445660" y="498703"/>
          <a:ext cx="1569957" cy="6955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dirty="0"/>
            <a:t>カロリー摂取量を減らす</a:t>
          </a:r>
        </a:p>
      </dsp:txBody>
      <dsp:txXfrm>
        <a:off x="2466033" y="519076"/>
        <a:ext cx="1529211" cy="654843"/>
      </dsp:txXfrm>
    </dsp:sp>
    <dsp:sp modelId="{6BE7882F-E343-4222-9D85-F125C94E0094}">
      <dsp:nvSpPr>
        <dsp:cNvPr id="0" name=""/>
        <dsp:cNvSpPr/>
      </dsp:nvSpPr>
      <dsp:spPr>
        <a:xfrm rot="20026001">
          <a:off x="3957467" y="591430"/>
          <a:ext cx="1129151" cy="11019"/>
        </a:xfrm>
        <a:custGeom>
          <a:avLst/>
          <a:gdLst/>
          <a:ahLst/>
          <a:cxnLst/>
          <a:rect l="0" t="0" r="0" b="0"/>
          <a:pathLst>
            <a:path>
              <a:moveTo>
                <a:pt x="0" y="5509"/>
              </a:moveTo>
              <a:lnTo>
                <a:pt x="1129151" y="55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4493814" y="568711"/>
        <a:ext cx="56457" cy="56457"/>
      </dsp:txXfrm>
    </dsp:sp>
    <dsp:sp modelId="{AB25B166-FE0B-42CE-94F1-0E47B258395D}">
      <dsp:nvSpPr>
        <dsp:cNvPr id="0" name=""/>
        <dsp:cNvSpPr/>
      </dsp:nvSpPr>
      <dsp:spPr>
        <a:xfrm>
          <a:off x="5028468" y="0"/>
          <a:ext cx="1812292" cy="694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dirty="0"/>
            <a:t>口からの摂取量を減らす</a:t>
          </a:r>
        </a:p>
      </dsp:txBody>
      <dsp:txXfrm>
        <a:off x="5048817" y="20349"/>
        <a:ext cx="1771594" cy="654067"/>
      </dsp:txXfrm>
    </dsp:sp>
    <dsp:sp modelId="{47181747-BE09-4CB6-8A55-7DD70C70BAD1}">
      <dsp:nvSpPr>
        <dsp:cNvPr id="0" name=""/>
        <dsp:cNvSpPr/>
      </dsp:nvSpPr>
      <dsp:spPr>
        <a:xfrm rot="804910">
          <a:off x="4001412" y="961777"/>
          <a:ext cx="1041261" cy="11019"/>
        </a:xfrm>
        <a:custGeom>
          <a:avLst/>
          <a:gdLst/>
          <a:ahLst/>
          <a:cxnLst/>
          <a:rect l="0" t="0" r="0" b="0"/>
          <a:pathLst>
            <a:path>
              <a:moveTo>
                <a:pt x="0" y="5509"/>
              </a:moveTo>
              <a:lnTo>
                <a:pt x="1041261" y="55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4496011" y="941255"/>
        <a:ext cx="52063" cy="52063"/>
      </dsp:txXfrm>
    </dsp:sp>
    <dsp:sp modelId="{58BAAD5F-A216-4DF7-B280-F8CA39086C0B}">
      <dsp:nvSpPr>
        <dsp:cNvPr id="0" name=""/>
        <dsp:cNvSpPr/>
      </dsp:nvSpPr>
      <dsp:spPr>
        <a:xfrm>
          <a:off x="5028468" y="740693"/>
          <a:ext cx="1812292" cy="694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a:t>カロリー吸収率の低い体質にする</a:t>
          </a:r>
        </a:p>
      </dsp:txBody>
      <dsp:txXfrm>
        <a:off x="5048817" y="761042"/>
        <a:ext cx="1771594" cy="654067"/>
      </dsp:txXfrm>
    </dsp:sp>
    <dsp:sp modelId="{350EEDE1-7137-44CF-BE2E-699D916DE68C}">
      <dsp:nvSpPr>
        <dsp:cNvPr id="0" name=""/>
        <dsp:cNvSpPr/>
      </dsp:nvSpPr>
      <dsp:spPr>
        <a:xfrm rot="21275453">
          <a:off x="1674571" y="2361659"/>
          <a:ext cx="772808" cy="11019"/>
        </a:xfrm>
        <a:custGeom>
          <a:avLst/>
          <a:gdLst/>
          <a:ahLst/>
          <a:cxnLst/>
          <a:rect l="0" t="0" r="0" b="0"/>
          <a:pathLst>
            <a:path>
              <a:moveTo>
                <a:pt x="0" y="5509"/>
              </a:moveTo>
              <a:lnTo>
                <a:pt x="772808" y="55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2041656" y="2347849"/>
        <a:ext cx="38640" cy="38640"/>
      </dsp:txXfrm>
    </dsp:sp>
    <dsp:sp modelId="{100BA10B-9D00-4E2F-8306-15516F9684FD}">
      <dsp:nvSpPr>
        <dsp:cNvPr id="0" name=""/>
        <dsp:cNvSpPr/>
      </dsp:nvSpPr>
      <dsp:spPr>
        <a:xfrm>
          <a:off x="2445660" y="1982949"/>
          <a:ext cx="1569957" cy="6955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dirty="0"/>
            <a:t>体内の不要蓄積物を除去する</a:t>
          </a:r>
        </a:p>
      </dsp:txBody>
      <dsp:txXfrm>
        <a:off x="2466033" y="2003322"/>
        <a:ext cx="1529211" cy="654843"/>
      </dsp:txXfrm>
    </dsp:sp>
    <dsp:sp modelId="{08F15010-9A73-4161-A491-BEBB3ED7C707}">
      <dsp:nvSpPr>
        <dsp:cNvPr id="0" name=""/>
        <dsp:cNvSpPr/>
      </dsp:nvSpPr>
      <dsp:spPr>
        <a:xfrm rot="20022101">
          <a:off x="3957151" y="2074962"/>
          <a:ext cx="1129783" cy="11019"/>
        </a:xfrm>
        <a:custGeom>
          <a:avLst/>
          <a:gdLst/>
          <a:ahLst/>
          <a:cxnLst/>
          <a:rect l="0" t="0" r="0" b="0"/>
          <a:pathLst>
            <a:path>
              <a:moveTo>
                <a:pt x="0" y="5509"/>
              </a:moveTo>
              <a:lnTo>
                <a:pt x="1129783" y="55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4493798" y="2052227"/>
        <a:ext cx="56489" cy="56489"/>
      </dsp:txXfrm>
    </dsp:sp>
    <dsp:sp modelId="{20DE343E-904C-4304-8CD1-15CEEACFBF0F}">
      <dsp:nvSpPr>
        <dsp:cNvPr id="0" name=""/>
        <dsp:cNvSpPr/>
      </dsp:nvSpPr>
      <dsp:spPr>
        <a:xfrm>
          <a:off x="5028468" y="1482817"/>
          <a:ext cx="1812292" cy="694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a:t>脂肪を除去する</a:t>
          </a:r>
        </a:p>
      </dsp:txBody>
      <dsp:txXfrm>
        <a:off x="5048817" y="1503166"/>
        <a:ext cx="1771594" cy="654067"/>
      </dsp:txXfrm>
    </dsp:sp>
    <dsp:sp modelId="{C2860C71-5D81-40C8-83DE-37F35AC3D076}">
      <dsp:nvSpPr>
        <dsp:cNvPr id="0" name=""/>
        <dsp:cNvSpPr/>
      </dsp:nvSpPr>
      <dsp:spPr>
        <a:xfrm rot="804910">
          <a:off x="4001412" y="2446023"/>
          <a:ext cx="1041261" cy="11019"/>
        </a:xfrm>
        <a:custGeom>
          <a:avLst/>
          <a:gdLst/>
          <a:ahLst/>
          <a:cxnLst/>
          <a:rect l="0" t="0" r="0" b="0"/>
          <a:pathLst>
            <a:path>
              <a:moveTo>
                <a:pt x="0" y="5509"/>
              </a:moveTo>
              <a:lnTo>
                <a:pt x="1041261" y="55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4496011" y="2425501"/>
        <a:ext cx="52063" cy="52063"/>
      </dsp:txXfrm>
    </dsp:sp>
    <dsp:sp modelId="{D9BB7C26-FC4C-44C4-B2D1-780864692995}">
      <dsp:nvSpPr>
        <dsp:cNvPr id="0" name=""/>
        <dsp:cNvSpPr/>
      </dsp:nvSpPr>
      <dsp:spPr>
        <a:xfrm>
          <a:off x="5028468" y="2224940"/>
          <a:ext cx="1812292" cy="694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a:t>脂肪以外の老廃物を除去する</a:t>
          </a:r>
        </a:p>
      </dsp:txBody>
      <dsp:txXfrm>
        <a:off x="5048817" y="2245289"/>
        <a:ext cx="1771594" cy="654067"/>
      </dsp:txXfrm>
    </dsp:sp>
    <dsp:sp modelId="{0714547C-8FB0-4D04-B05E-EE964598E6C6}">
      <dsp:nvSpPr>
        <dsp:cNvPr id="0" name=""/>
        <dsp:cNvSpPr/>
      </dsp:nvSpPr>
      <dsp:spPr>
        <a:xfrm rot="3999203">
          <a:off x="1090270" y="3289313"/>
          <a:ext cx="1941412" cy="11019"/>
        </a:xfrm>
        <a:custGeom>
          <a:avLst/>
          <a:gdLst/>
          <a:ahLst/>
          <a:cxnLst/>
          <a:rect l="0" t="0" r="0" b="0"/>
          <a:pathLst>
            <a:path>
              <a:moveTo>
                <a:pt x="0" y="5509"/>
              </a:moveTo>
              <a:lnTo>
                <a:pt x="1941412" y="550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2012441" y="3246287"/>
        <a:ext cx="97070" cy="97070"/>
      </dsp:txXfrm>
    </dsp:sp>
    <dsp:sp modelId="{D8F2F85A-0CA3-4534-8ECB-B18B3C27AAE0}">
      <dsp:nvSpPr>
        <dsp:cNvPr id="0" name=""/>
        <dsp:cNvSpPr/>
      </dsp:nvSpPr>
      <dsp:spPr>
        <a:xfrm>
          <a:off x="2445660" y="3838257"/>
          <a:ext cx="1569957" cy="695589"/>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dirty="0"/>
            <a:t>カロリー消費量を増やす</a:t>
          </a:r>
        </a:p>
      </dsp:txBody>
      <dsp:txXfrm>
        <a:off x="2466033" y="3858630"/>
        <a:ext cx="1529211" cy="654843"/>
      </dsp:txXfrm>
    </dsp:sp>
    <dsp:sp modelId="{93CC7C72-3FAD-4433-860B-6F2EB2583D78}">
      <dsp:nvSpPr>
        <dsp:cNvPr id="0" name=""/>
        <dsp:cNvSpPr/>
      </dsp:nvSpPr>
      <dsp:spPr>
        <a:xfrm rot="19157185">
          <a:off x="3853918" y="3744739"/>
          <a:ext cx="1336249" cy="11019"/>
        </a:xfrm>
        <a:custGeom>
          <a:avLst/>
          <a:gdLst/>
          <a:ahLst/>
          <a:cxnLst/>
          <a:rect l="0" t="0" r="0" b="0"/>
          <a:pathLst>
            <a:path>
              <a:moveTo>
                <a:pt x="0" y="5509"/>
              </a:moveTo>
              <a:lnTo>
                <a:pt x="1336249" y="55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4488636" y="3716842"/>
        <a:ext cx="66812" cy="66812"/>
      </dsp:txXfrm>
    </dsp:sp>
    <dsp:sp modelId="{78A25544-9ED2-4C3A-BCB9-61CCB173A189}">
      <dsp:nvSpPr>
        <dsp:cNvPr id="0" name=""/>
        <dsp:cNvSpPr/>
      </dsp:nvSpPr>
      <dsp:spPr>
        <a:xfrm>
          <a:off x="5028468" y="2967063"/>
          <a:ext cx="1812292" cy="694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a:t>運動によるカロリー消費量を増やす</a:t>
          </a:r>
        </a:p>
      </dsp:txBody>
      <dsp:txXfrm>
        <a:off x="5048817" y="2987412"/>
        <a:ext cx="1771594" cy="654067"/>
      </dsp:txXfrm>
    </dsp:sp>
    <dsp:sp modelId="{8253861D-4EC6-4C1E-9CAB-0E2172DCA0C7}">
      <dsp:nvSpPr>
        <dsp:cNvPr id="0" name=""/>
        <dsp:cNvSpPr/>
      </dsp:nvSpPr>
      <dsp:spPr>
        <a:xfrm rot="21162888">
          <a:off x="4011496" y="4115800"/>
          <a:ext cx="1021093" cy="11019"/>
        </a:xfrm>
        <a:custGeom>
          <a:avLst/>
          <a:gdLst/>
          <a:ahLst/>
          <a:cxnLst/>
          <a:rect l="0" t="0" r="0" b="0"/>
          <a:pathLst>
            <a:path>
              <a:moveTo>
                <a:pt x="0" y="5509"/>
              </a:moveTo>
              <a:lnTo>
                <a:pt x="1021093" y="55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4496515" y="4095783"/>
        <a:ext cx="51054" cy="51054"/>
      </dsp:txXfrm>
    </dsp:sp>
    <dsp:sp modelId="{BE94AE8C-E8F3-4BF2-B6F0-031EA6ED0A54}">
      <dsp:nvSpPr>
        <dsp:cNvPr id="0" name=""/>
        <dsp:cNvSpPr/>
      </dsp:nvSpPr>
      <dsp:spPr>
        <a:xfrm>
          <a:off x="5028468" y="3709186"/>
          <a:ext cx="1812292" cy="694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a:t>基礎代謝率の高い体質にする</a:t>
          </a:r>
        </a:p>
      </dsp:txBody>
      <dsp:txXfrm>
        <a:off x="5048817" y="3729535"/>
        <a:ext cx="1771594" cy="654067"/>
      </dsp:txXfrm>
    </dsp:sp>
    <dsp:sp modelId="{F0CA71A2-FFFA-4D15-A0C9-F62FF8956E26}">
      <dsp:nvSpPr>
        <dsp:cNvPr id="0" name=""/>
        <dsp:cNvSpPr/>
      </dsp:nvSpPr>
      <dsp:spPr>
        <a:xfrm rot="1806700">
          <a:off x="3936613" y="4474244"/>
          <a:ext cx="1170858" cy="11019"/>
        </a:xfrm>
        <a:custGeom>
          <a:avLst/>
          <a:gdLst/>
          <a:ahLst/>
          <a:cxnLst/>
          <a:rect l="0" t="0" r="0" b="0"/>
          <a:pathLst>
            <a:path>
              <a:moveTo>
                <a:pt x="0" y="5509"/>
              </a:moveTo>
              <a:lnTo>
                <a:pt x="1170858" y="550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kumimoji="1" lang="ja-JP" altLang="en-US" sz="1600" kern="1200"/>
        </a:p>
      </dsp:txBody>
      <dsp:txXfrm>
        <a:off x="4492771" y="4450482"/>
        <a:ext cx="58542" cy="58542"/>
      </dsp:txXfrm>
    </dsp:sp>
    <dsp:sp modelId="{2CBFECD6-5206-40B8-98AA-5010A15B8997}">
      <dsp:nvSpPr>
        <dsp:cNvPr id="0" name=""/>
        <dsp:cNvSpPr/>
      </dsp:nvSpPr>
      <dsp:spPr>
        <a:xfrm>
          <a:off x="5028468" y="4426073"/>
          <a:ext cx="1812292" cy="69476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kumimoji="1" lang="ja-JP" altLang="en-US" sz="1600" kern="1200"/>
            <a:t>その他</a:t>
          </a:r>
        </a:p>
      </dsp:txBody>
      <dsp:txXfrm>
        <a:off x="5048817" y="4446422"/>
        <a:ext cx="1771594" cy="65406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A8E985-8136-4404-94C6-CD56DD7D3692}" type="datetimeFigureOut">
              <a:rPr kumimoji="1" lang="ja-JP" altLang="en-US" smtClean="0"/>
              <a:pPr/>
              <a:t>2015/3/11</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6828E6-3733-4152-9E41-9D782F66BA38}" type="slidenum">
              <a:rPr kumimoji="1" lang="ja-JP" altLang="en-US" smtClean="0"/>
              <a:pPr/>
              <a:t>‹#›</a:t>
            </a:fld>
            <a:endParaRPr kumimoji="1" lang="ja-JP" altLang="en-US"/>
          </a:p>
        </p:txBody>
      </p:sp>
    </p:spTree>
    <p:extLst>
      <p:ext uri="{BB962C8B-B14F-4D97-AF65-F5344CB8AC3E}">
        <p14:creationId xmlns:p14="http://schemas.microsoft.com/office/powerpoint/2010/main" val="19629846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b="1" dirty="0" smtClean="0"/>
              <a:t>■</a:t>
            </a:r>
            <a:r>
              <a:rPr lang="en-US" altLang="ja-JP" b="1" dirty="0" smtClean="0"/>
              <a:t>PREP</a:t>
            </a:r>
            <a:r>
              <a:rPr lang="ja-JP" altLang="en-US" b="1" dirty="0" smtClean="0"/>
              <a:t>法が適している場合</a:t>
            </a:r>
            <a:r>
              <a:rPr lang="ja-JP" altLang="en-US" dirty="0" smtClean="0"/>
              <a:t/>
            </a:r>
            <a:br>
              <a:rPr lang="ja-JP" altLang="en-US" dirty="0" smtClean="0"/>
            </a:br>
            <a:r>
              <a:rPr lang="en-US" altLang="ja-JP" dirty="0" smtClean="0"/>
              <a:t>PREP</a:t>
            </a:r>
            <a:r>
              <a:rPr lang="ja-JP" altLang="en-US" dirty="0" smtClean="0"/>
              <a:t>法は報告向きです。端的に結論を先に伝える話法なので、新製品発表会のようなワクワク感はありません。冷静に結論と議論の過程を聞いて、報告を受けるといった用途のプレゼンに適しています。</a:t>
            </a:r>
            <a:br>
              <a:rPr lang="ja-JP" altLang="en-US" dirty="0" smtClean="0"/>
            </a:br>
            <a:r>
              <a:rPr lang="ja-JP" altLang="en-US" dirty="0" smtClean="0"/>
              <a:t>そのため、聴衆があらかじめ報告内容についての十分な事前知識や関心がありことが大事です。例えば、社内で何かについて検討してきた結果についての検討結果報告や調査報告といったものが</a:t>
            </a:r>
            <a:r>
              <a:rPr lang="en-US" altLang="ja-JP" dirty="0" smtClean="0"/>
              <a:t>PREP</a:t>
            </a:r>
            <a:r>
              <a:rPr lang="ja-JP" altLang="en-US" dirty="0" smtClean="0"/>
              <a:t>法に適しています。</a:t>
            </a:r>
            <a:br>
              <a:rPr lang="ja-JP" altLang="en-US" dirty="0" smtClean="0"/>
            </a:br>
            <a:r>
              <a:rPr lang="en-US" altLang="ja-JP" dirty="0" smtClean="0"/>
              <a:t>PREP</a:t>
            </a:r>
            <a:r>
              <a:rPr lang="ja-JP" altLang="en-US" dirty="0" smtClean="0"/>
              <a:t>法では、「結論→理由→データ」といった流れで話します。忙しい役員への報告で</a:t>
            </a:r>
            <a:r>
              <a:rPr lang="en-US" altLang="ja-JP" dirty="0" smtClean="0"/>
              <a:t>20</a:t>
            </a:r>
            <a:r>
              <a:rPr lang="ja-JP" altLang="en-US" dirty="0" smtClean="0"/>
              <a:t>分しか時間がないといった場合でも、最初に結論がくるので短時間で要点を伝えることが可能です。</a:t>
            </a:r>
            <a:br>
              <a:rPr lang="ja-JP" altLang="en-US" dirty="0" smtClean="0"/>
            </a:br>
            <a:r>
              <a:rPr lang="ja-JP" altLang="en-US" dirty="0" smtClean="0"/>
              <a:t>「当社における中国への進出可否について、外部コンサルタントを利用して</a:t>
            </a:r>
            <a:r>
              <a:rPr lang="en-US" altLang="ja-JP" dirty="0" smtClean="0"/>
              <a:t>3</a:t>
            </a:r>
            <a:r>
              <a:rPr lang="ja-JP" altLang="en-US" dirty="0" smtClean="0"/>
              <a:t>ヶ月にわたり検討をして参りました。この結果と今後のアクションについての報告いたします」といったものに適しています。至って</a:t>
            </a:r>
            <a:r>
              <a:rPr lang="ja-JP" altLang="en-US" dirty="0" smtClean="0">
                <a:solidFill>
                  <a:srgbClr val="FF0000"/>
                </a:solidFill>
              </a:rPr>
              <a:t>ビジネス向け</a:t>
            </a:r>
            <a:r>
              <a:rPr lang="ja-JP" altLang="en-US" dirty="0" smtClean="0"/>
              <a:t>と言えましょう。 </a:t>
            </a:r>
            <a:endParaRPr kumimoji="1" lang="ja-JP" altLang="en-US" dirty="0"/>
          </a:p>
        </p:txBody>
      </p:sp>
      <p:sp>
        <p:nvSpPr>
          <p:cNvPr id="4" name="スライド番号プレースホルダー 3"/>
          <p:cNvSpPr>
            <a:spLocks noGrp="1"/>
          </p:cNvSpPr>
          <p:nvPr>
            <p:ph type="sldNum" sz="quarter" idx="10"/>
          </p:nvPr>
        </p:nvSpPr>
        <p:spPr/>
        <p:txBody>
          <a:bodyPr/>
          <a:lstStyle/>
          <a:p>
            <a:fld id="{EE6828E6-3733-4152-9E41-9D782F66BA38}" type="slidenum">
              <a:rPr kumimoji="1" lang="ja-JP" altLang="en-US" smtClean="0"/>
              <a:pPr/>
              <a:t>3</a:t>
            </a:fld>
            <a:endParaRPr kumimoji="1" lang="ja-JP" altLang="en-US"/>
          </a:p>
        </p:txBody>
      </p:sp>
    </p:spTree>
    <p:extLst>
      <p:ext uri="{BB962C8B-B14F-4D97-AF65-F5344CB8AC3E}">
        <p14:creationId xmlns:p14="http://schemas.microsoft.com/office/powerpoint/2010/main" val="165498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痩せるためには、３つのことを行う必要があります。</a:t>
            </a:r>
            <a:endParaRPr kumimoji="1" lang="en-US" altLang="ja-JP" dirty="0" smtClean="0"/>
          </a:p>
          <a:p>
            <a:r>
              <a:rPr kumimoji="1" lang="ja-JP" altLang="en-US" dirty="0" smtClean="0"/>
              <a:t>カロリー摂取量を減らす、体内の不要蓄積物を除去する、カロリー消費量を増やす。この３つです。</a:t>
            </a:r>
            <a:endParaRPr kumimoji="1" lang="ja-JP" altLang="en-US" dirty="0"/>
          </a:p>
        </p:txBody>
      </p:sp>
      <p:sp>
        <p:nvSpPr>
          <p:cNvPr id="4" name="スライド番号プレースホルダー 3"/>
          <p:cNvSpPr>
            <a:spLocks noGrp="1"/>
          </p:cNvSpPr>
          <p:nvPr>
            <p:ph type="sldNum" sz="quarter" idx="10"/>
          </p:nvPr>
        </p:nvSpPr>
        <p:spPr/>
        <p:txBody>
          <a:bodyPr/>
          <a:lstStyle/>
          <a:p>
            <a:fld id="{EE6828E6-3733-4152-9E41-9D782F66BA38}" type="slidenum">
              <a:rPr kumimoji="1" lang="ja-JP" altLang="en-US" smtClean="0"/>
              <a:pPr/>
              <a:t>12</a:t>
            </a:fld>
            <a:endParaRPr kumimoji="1" lang="ja-JP" altLang="en-US"/>
          </a:p>
        </p:txBody>
      </p:sp>
    </p:spTree>
    <p:extLst>
      <p:ext uri="{BB962C8B-B14F-4D97-AF65-F5344CB8AC3E}">
        <p14:creationId xmlns:p14="http://schemas.microsoft.com/office/powerpoint/2010/main" val="300091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E6828E6-3733-4152-9E41-9D782F66BA38}" type="slidenum">
              <a:rPr kumimoji="1" lang="ja-JP" altLang="en-US" smtClean="0"/>
              <a:pPr/>
              <a:t>15</a:t>
            </a:fld>
            <a:endParaRPr kumimoji="1" lang="ja-JP" altLang="en-US"/>
          </a:p>
        </p:txBody>
      </p:sp>
    </p:spTree>
    <p:extLst>
      <p:ext uri="{BB962C8B-B14F-4D97-AF65-F5344CB8AC3E}">
        <p14:creationId xmlns:p14="http://schemas.microsoft.com/office/powerpoint/2010/main" val="311697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1049095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102230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130509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32402196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27321729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310008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1723168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42259074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68919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268609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C3F86D55-85E5-4255-9DFE-A70FFDA0660D}" type="datetimeFigureOut">
              <a:rPr kumimoji="1" lang="ja-JP" altLang="en-US" smtClean="0"/>
              <a:pPr/>
              <a:t>2015/3/11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2992679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F86D55-85E5-4255-9DFE-A70FFDA0660D}" type="datetimeFigureOut">
              <a:rPr kumimoji="1" lang="ja-JP" altLang="en-US" smtClean="0"/>
              <a:pPr/>
              <a:t>2015/3/11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A9089-1BE2-421B-AFB0-BB6335383CD6}" type="slidenum">
              <a:rPr kumimoji="1" lang="ja-JP" altLang="en-US" smtClean="0"/>
              <a:pPr/>
              <a:t>‹#›</a:t>
            </a:fld>
            <a:endParaRPr kumimoji="1" lang="ja-JP" altLang="en-US"/>
          </a:p>
        </p:txBody>
      </p:sp>
    </p:spTree>
    <p:extLst>
      <p:ext uri="{BB962C8B-B14F-4D97-AF65-F5344CB8AC3E}">
        <p14:creationId xmlns:p14="http://schemas.microsoft.com/office/powerpoint/2010/main" val="4183273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9.wmf"/><Relationship Id="rId18" Type="http://schemas.openxmlformats.org/officeDocument/2006/relationships/image" Target="../media/image24.wmf"/><Relationship Id="rId3" Type="http://schemas.openxmlformats.org/officeDocument/2006/relationships/image" Target="../media/image9.wmf"/><Relationship Id="rId7" Type="http://schemas.openxmlformats.org/officeDocument/2006/relationships/image" Target="../media/image13.wmf"/><Relationship Id="rId12" Type="http://schemas.openxmlformats.org/officeDocument/2006/relationships/image" Target="../media/image18.wmf"/><Relationship Id="rId17" Type="http://schemas.openxmlformats.org/officeDocument/2006/relationships/image" Target="../media/image23.wmf"/><Relationship Id="rId2" Type="http://schemas.openxmlformats.org/officeDocument/2006/relationships/image" Target="../media/image8.wmf"/><Relationship Id="rId16" Type="http://schemas.openxmlformats.org/officeDocument/2006/relationships/image" Target="../media/image22.wmf"/><Relationship Id="rId20" Type="http://schemas.openxmlformats.org/officeDocument/2006/relationships/image" Target="../media/image26.wmf"/><Relationship Id="rId1" Type="http://schemas.openxmlformats.org/officeDocument/2006/relationships/slideLayout" Target="../slideLayouts/slideLayout2.xml"/><Relationship Id="rId6" Type="http://schemas.openxmlformats.org/officeDocument/2006/relationships/image" Target="../media/image12.wmf"/><Relationship Id="rId11" Type="http://schemas.openxmlformats.org/officeDocument/2006/relationships/image" Target="../media/image17.wmf"/><Relationship Id="rId5" Type="http://schemas.openxmlformats.org/officeDocument/2006/relationships/image" Target="../media/image11.wmf"/><Relationship Id="rId15" Type="http://schemas.openxmlformats.org/officeDocument/2006/relationships/image" Target="../media/image21.wmf"/><Relationship Id="rId10" Type="http://schemas.openxmlformats.org/officeDocument/2006/relationships/image" Target="../media/image16.wmf"/><Relationship Id="rId19" Type="http://schemas.openxmlformats.org/officeDocument/2006/relationships/image" Target="../media/image25.png"/><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2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17.wmf"/><Relationship Id="rId3" Type="http://schemas.openxmlformats.org/officeDocument/2006/relationships/image" Target="../media/image27.wmf"/><Relationship Id="rId7" Type="http://schemas.openxmlformats.org/officeDocument/2006/relationships/image" Target="../media/image31.wmf"/><Relationship Id="rId12" Type="http://schemas.openxmlformats.org/officeDocument/2006/relationships/image" Target="../media/image36.wmf"/><Relationship Id="rId17" Type="http://schemas.openxmlformats.org/officeDocument/2006/relationships/image" Target="../media/image40.wmf"/><Relationship Id="rId2" Type="http://schemas.openxmlformats.org/officeDocument/2006/relationships/audio" Target="../media/audio1.wav"/><Relationship Id="rId16" Type="http://schemas.openxmlformats.org/officeDocument/2006/relationships/image" Target="../media/image39.wmf"/><Relationship Id="rId1" Type="http://schemas.openxmlformats.org/officeDocument/2006/relationships/slideLayout" Target="../slideLayouts/slideLayout2.xml"/><Relationship Id="rId6" Type="http://schemas.openxmlformats.org/officeDocument/2006/relationships/image" Target="../media/image30.wmf"/><Relationship Id="rId11" Type="http://schemas.openxmlformats.org/officeDocument/2006/relationships/image" Target="../media/image35.wmf"/><Relationship Id="rId5" Type="http://schemas.openxmlformats.org/officeDocument/2006/relationships/image" Target="../media/image29.wmf"/><Relationship Id="rId15" Type="http://schemas.openxmlformats.org/officeDocument/2006/relationships/image" Target="../media/image38.wmf"/><Relationship Id="rId10" Type="http://schemas.openxmlformats.org/officeDocument/2006/relationships/image" Target="../media/image34.wmf"/><Relationship Id="rId4" Type="http://schemas.openxmlformats.org/officeDocument/2006/relationships/image" Target="../media/image28.wmf"/><Relationship Id="rId9" Type="http://schemas.openxmlformats.org/officeDocument/2006/relationships/image" Target="../media/image33.wmf"/><Relationship Id="rId14" Type="http://schemas.openxmlformats.org/officeDocument/2006/relationships/image" Target="../media/image37.wmf"/></Relationships>
</file>

<file path=ppt/slides/_rels/slide25.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image" Target="../media/image37.wmf"/><Relationship Id="rId3" Type="http://schemas.openxmlformats.org/officeDocument/2006/relationships/image" Target="../media/image28.wmf"/><Relationship Id="rId7" Type="http://schemas.openxmlformats.org/officeDocument/2006/relationships/image" Target="../media/image32.wmf"/><Relationship Id="rId12" Type="http://schemas.openxmlformats.org/officeDocument/2006/relationships/image" Target="../media/image17.wmf"/><Relationship Id="rId2" Type="http://schemas.openxmlformats.org/officeDocument/2006/relationships/image" Target="../media/image27.wmf"/><Relationship Id="rId16" Type="http://schemas.openxmlformats.org/officeDocument/2006/relationships/image" Target="../media/image40.wmf"/><Relationship Id="rId1" Type="http://schemas.openxmlformats.org/officeDocument/2006/relationships/slideLayout" Target="../slideLayouts/slideLayout2.xml"/><Relationship Id="rId6" Type="http://schemas.openxmlformats.org/officeDocument/2006/relationships/image" Target="../media/image31.wmf"/><Relationship Id="rId11" Type="http://schemas.openxmlformats.org/officeDocument/2006/relationships/image" Target="../media/image36.wmf"/><Relationship Id="rId5" Type="http://schemas.openxmlformats.org/officeDocument/2006/relationships/image" Target="../media/image30.wmf"/><Relationship Id="rId15" Type="http://schemas.openxmlformats.org/officeDocument/2006/relationships/image" Target="../media/image39.wmf"/><Relationship Id="rId10" Type="http://schemas.openxmlformats.org/officeDocument/2006/relationships/image" Target="../media/image35.wmf"/><Relationship Id="rId4" Type="http://schemas.openxmlformats.org/officeDocument/2006/relationships/image" Target="../media/image29.wmf"/><Relationship Id="rId9" Type="http://schemas.openxmlformats.org/officeDocument/2006/relationships/image" Target="../media/image34.wmf"/><Relationship Id="rId14" Type="http://schemas.openxmlformats.org/officeDocument/2006/relationships/image" Target="../media/image38.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2856"/>
            <a:ext cx="7772400" cy="1470025"/>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コミュニケーション能力</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 name="サブタイトル 4"/>
          <p:cNvSpPr>
            <a:spLocks noGrp="1"/>
          </p:cNvSpPr>
          <p:nvPr>
            <p:ph type="subTitle" idx="1"/>
          </p:nvPr>
        </p:nvSpPr>
        <p:spPr>
          <a:xfrm>
            <a:off x="1371600" y="3886200"/>
            <a:ext cx="6400800" cy="1847056"/>
          </a:xfrm>
        </p:spPr>
        <p:txBody>
          <a:bodyPr/>
          <a:lstStyle/>
          <a:p>
            <a:r>
              <a:rPr lang="ja-JP" altLang="en-US" dirty="0" smtClean="0">
                <a:latin typeface="HG丸ｺﾞｼｯｸM-PRO" panose="020F0600000000000000" pitchFamily="50" charset="-128"/>
                <a:ea typeface="HG丸ｺﾞｼｯｸM-PRO" panose="020F0600000000000000" pitchFamily="50" charset="-128"/>
              </a:rPr>
              <a:t>ＰＲＥＰ法</a:t>
            </a:r>
            <a:endParaRPr kumimoji="1" lang="en-US" altLang="ja-JP" dirty="0" smtClean="0">
              <a:latin typeface="HG丸ｺﾞｼｯｸM-PRO" panose="020F0600000000000000" pitchFamily="50" charset="-128"/>
              <a:ea typeface="HG丸ｺﾞｼｯｸM-PRO" panose="020F0600000000000000" pitchFamily="50" charset="-128"/>
            </a:endParaRPr>
          </a:p>
          <a:p>
            <a:r>
              <a:rPr lang="ja-JP" altLang="en-US" dirty="0" smtClean="0">
                <a:latin typeface="HG丸ｺﾞｼｯｸM-PRO" panose="020F0600000000000000" pitchFamily="50" charset="-128"/>
                <a:ea typeface="HG丸ｺﾞｼｯｸM-PRO" panose="020F0600000000000000" pitchFamily="50" charset="-128"/>
              </a:rPr>
              <a:t>・ブレーンストーミング</a:t>
            </a:r>
            <a:endParaRPr lang="en-US"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137471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☑論理的に話すためのコツ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pPr marL="0" indent="0">
              <a:buNone/>
            </a:pPr>
            <a:r>
              <a:rPr kumimoji="1" lang="ja-JP" altLang="en-US" dirty="0" smtClean="0">
                <a:solidFill>
                  <a:schemeClr val="bg1"/>
                </a:solidFill>
                <a:latin typeface="HG丸ｺﾞｼｯｸM-PRO" panose="020F0600000000000000" pitchFamily="50" charset="-128"/>
                <a:ea typeface="HG丸ｺﾞｼｯｸM-PRO" panose="020F0600000000000000" pitchFamily="50" charset="-128"/>
              </a:rPr>
              <a:t>①</a:t>
            </a:r>
            <a:r>
              <a:rPr kumimoji="1" lang="ja-JP" altLang="en-US" dirty="0" smtClean="0">
                <a:latin typeface="HG丸ｺﾞｼｯｸM-PRO" panose="020F0600000000000000" pitchFamily="50" charset="-128"/>
                <a:ea typeface="HG丸ｺﾞｼｯｸM-PRO" panose="020F0600000000000000" pitchFamily="50" charset="-128"/>
              </a:rPr>
              <a:t>論理的に話すためには、</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３つの要素（</a:t>
            </a:r>
            <a:r>
              <a:rPr lang="ja-JP" altLang="en-US" dirty="0">
                <a:solidFill>
                  <a:srgbClr val="00B0F0"/>
                </a:solidFill>
                <a:latin typeface="HG丸ｺﾞｼｯｸM-PRO" panose="020F0600000000000000" pitchFamily="50" charset="-128"/>
                <a:ea typeface="HG丸ｺﾞｼｯｸM-PRO" panose="020F0600000000000000" pitchFamily="50" charset="-128"/>
              </a:rPr>
              <a:t>結論</a:t>
            </a:r>
            <a:r>
              <a:rPr kumimoji="1" lang="ja-JP" altLang="en-US" dirty="0" smtClean="0">
                <a:latin typeface="HG丸ｺﾞｼｯｸM-PRO" panose="020F0600000000000000" pitchFamily="50" charset="-128"/>
                <a:ea typeface="HG丸ｺﾞｼｯｸM-PRO" panose="020F0600000000000000" pitchFamily="50" charset="-128"/>
              </a:rPr>
              <a:t>、</a:t>
            </a:r>
            <a:r>
              <a:rPr lang="ja-JP" altLang="en-US" dirty="0">
                <a:solidFill>
                  <a:srgbClr val="FF0000"/>
                </a:solidFill>
                <a:latin typeface="HG丸ｺﾞｼｯｸM-PRO" panose="020F0600000000000000" pitchFamily="50" charset="-128"/>
                <a:ea typeface="HG丸ｺﾞｼｯｸM-PRO" panose="020F0600000000000000" pitchFamily="50" charset="-128"/>
              </a:rPr>
              <a:t>理由</a:t>
            </a:r>
            <a:r>
              <a:rPr kumimoji="1" lang="ja-JP" altLang="en-US" dirty="0" smtClean="0">
                <a:latin typeface="HG丸ｺﾞｼｯｸM-PRO" panose="020F0600000000000000" pitchFamily="50" charset="-128"/>
                <a:ea typeface="HG丸ｺﾞｼｯｸM-PRO" panose="020F0600000000000000" pitchFamily="50" charset="-128"/>
              </a:rPr>
              <a:t>、</a:t>
            </a:r>
            <a:r>
              <a:rPr kumimoji="1" lang="ja-JP" altLang="en-US" dirty="0" smtClean="0">
                <a:solidFill>
                  <a:srgbClr val="00B050"/>
                </a:solidFill>
                <a:latin typeface="HG丸ｺﾞｼｯｸM-PRO" panose="020F0600000000000000" pitchFamily="50" charset="-128"/>
                <a:ea typeface="HG丸ｺﾞｼｯｸM-PRO" panose="020F0600000000000000" pitchFamily="50" charset="-128"/>
              </a:rPr>
              <a:t>データ</a:t>
            </a:r>
            <a:r>
              <a:rPr kumimoji="1" lang="ja-JP" altLang="en-US" dirty="0" smtClean="0">
                <a:latin typeface="HG丸ｺﾞｼｯｸM-PRO" panose="020F0600000000000000" pitchFamily="50" charset="-128"/>
                <a:ea typeface="HG丸ｺﾞｼｯｸM-PRO" panose="020F0600000000000000" pitchFamily="50" charset="-128"/>
              </a:rPr>
              <a:t>）を</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明確にしながら話すことが効果的である。</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19456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856984" cy="1143000"/>
          </a:xfrm>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ロジックツリーを使って</a:t>
            </a:r>
            <a:r>
              <a:rPr lang="ja-JP" altLang="en-US" sz="3200" dirty="0" smtClean="0">
                <a:latin typeface="HG丸ｺﾞｼｯｸM-PRO" panose="020F0600000000000000" pitchFamily="50" charset="-128"/>
                <a:ea typeface="HG丸ｺﾞｼｯｸM-PRO" panose="020F0600000000000000" pitchFamily="50" charset="-128"/>
              </a:rPr>
              <a:t>論理的に</a:t>
            </a:r>
            <a:r>
              <a:rPr lang="ja-JP" altLang="en-US" sz="3200" dirty="0">
                <a:latin typeface="HG丸ｺﾞｼｯｸM-PRO" panose="020F0600000000000000" pitchFamily="50" charset="-128"/>
                <a:ea typeface="HG丸ｺﾞｼｯｸM-PRO" panose="020F0600000000000000" pitchFamily="50" charset="-128"/>
              </a:rPr>
              <a:t>話す</a:t>
            </a:r>
            <a:endParaRPr kumimoji="1" lang="ja-JP" altLang="en-US" sz="3200" dirty="0">
              <a:latin typeface="HG丸ｺﾞｼｯｸM-PRO" panose="020F0600000000000000" pitchFamily="50" charset="-128"/>
              <a:ea typeface="HG丸ｺﾞｼｯｸM-PRO" panose="020F0600000000000000" pitchFamily="50" charset="-128"/>
            </a:endParaRPr>
          </a:p>
        </p:txBody>
      </p:sp>
      <p:graphicFrame>
        <p:nvGraphicFramePr>
          <p:cNvPr id="34" name="図表 33"/>
          <p:cNvGraphicFramePr/>
          <p:nvPr>
            <p:extLst>
              <p:ext uri="{D42A27DB-BD31-4B8C-83A1-F6EECF244321}">
                <p14:modId xmlns:p14="http://schemas.microsoft.com/office/powerpoint/2010/main" val="3815136553"/>
              </p:ext>
            </p:extLst>
          </p:nvPr>
        </p:nvGraphicFramePr>
        <p:xfrm>
          <a:off x="539552" y="1484784"/>
          <a:ext cx="8208912"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角丸四角形 3"/>
          <p:cNvSpPr/>
          <p:nvPr/>
        </p:nvSpPr>
        <p:spPr>
          <a:xfrm>
            <a:off x="827584" y="476672"/>
            <a:ext cx="7416824"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055214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0"/>
            <a:ext cx="8928992" cy="1143000"/>
          </a:xfrm>
        </p:spPr>
        <p:txBody>
          <a:bodyPr>
            <a:normAutofit/>
          </a:bodyPr>
          <a:lstStyle/>
          <a:p>
            <a:r>
              <a:rPr kumimoji="1" lang="ja-JP" altLang="en-US" sz="3100" dirty="0" smtClean="0">
                <a:solidFill>
                  <a:srgbClr val="0070C0"/>
                </a:solidFill>
                <a:latin typeface="HG丸ｺﾞｼｯｸM-PRO" panose="020F0600000000000000" pitchFamily="50" charset="-128"/>
                <a:ea typeface="HG丸ｺﾞｼｯｸM-PRO" panose="020F0600000000000000" pitchFamily="50" charset="-128"/>
              </a:rPr>
              <a:t>結論</a:t>
            </a:r>
            <a:r>
              <a:rPr lang="en-US" altLang="ja-JP" sz="3100" dirty="0" smtClean="0">
                <a:latin typeface="HG丸ｺﾞｼｯｸM-PRO" panose="020F0600000000000000" pitchFamily="50" charset="-128"/>
                <a:ea typeface="HG丸ｺﾞｼｯｸM-PRO" panose="020F0600000000000000" pitchFamily="50" charset="-128"/>
              </a:rPr>
              <a:t>-</a:t>
            </a:r>
            <a:r>
              <a:rPr lang="ja-JP" altLang="en-US" sz="3100" dirty="0">
                <a:solidFill>
                  <a:schemeClr val="accent2"/>
                </a:solidFill>
                <a:latin typeface="HG丸ｺﾞｼｯｸM-PRO" panose="020F0600000000000000" pitchFamily="50" charset="-128"/>
                <a:ea typeface="HG丸ｺﾞｼｯｸM-PRO" panose="020F0600000000000000" pitchFamily="50" charset="-128"/>
              </a:rPr>
              <a:t>理由</a:t>
            </a:r>
            <a:r>
              <a:rPr lang="en-US" altLang="ja-JP" sz="3100" dirty="0" smtClean="0">
                <a:latin typeface="HG丸ｺﾞｼｯｸM-PRO" panose="020F0600000000000000" pitchFamily="50" charset="-128"/>
                <a:ea typeface="HG丸ｺﾞｼｯｸM-PRO" panose="020F0600000000000000" pitchFamily="50" charset="-128"/>
              </a:rPr>
              <a:t>-</a:t>
            </a:r>
            <a:r>
              <a:rPr kumimoji="1" lang="ja-JP" altLang="en-US" sz="3100" dirty="0" smtClean="0">
                <a:solidFill>
                  <a:schemeClr val="accent3"/>
                </a:solidFill>
                <a:latin typeface="HG丸ｺﾞｼｯｸM-PRO" panose="020F0600000000000000" pitchFamily="50" charset="-128"/>
                <a:ea typeface="HG丸ｺﾞｼｯｸM-PRO" panose="020F0600000000000000" pitchFamily="50" charset="-128"/>
              </a:rPr>
              <a:t>データ</a:t>
            </a:r>
            <a:r>
              <a:rPr kumimoji="1" lang="ja-JP" altLang="en-US" sz="3100" dirty="0" smtClean="0">
                <a:latin typeface="HG丸ｺﾞｼｯｸM-PRO" panose="020F0600000000000000" pitchFamily="50" charset="-128"/>
                <a:ea typeface="HG丸ｺﾞｼｯｸM-PRO" panose="020F0600000000000000" pitchFamily="50" charset="-128"/>
              </a:rPr>
              <a:t>を結びつける</a:t>
            </a:r>
            <a:endParaRPr kumimoji="1" lang="ja-JP" altLang="en-US" sz="31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endParaRPr kumimoji="1" lang="ja-JP" altLang="en-US"/>
          </a:p>
        </p:txBody>
      </p:sp>
      <p:graphicFrame>
        <p:nvGraphicFramePr>
          <p:cNvPr id="40" name="図表 39"/>
          <p:cNvGraphicFramePr/>
          <p:nvPr>
            <p:extLst>
              <p:ext uri="{D42A27DB-BD31-4B8C-83A1-F6EECF244321}">
                <p14:modId xmlns:p14="http://schemas.microsoft.com/office/powerpoint/2010/main" val="82556092"/>
              </p:ext>
            </p:extLst>
          </p:nvPr>
        </p:nvGraphicFramePr>
        <p:xfrm>
          <a:off x="1043608" y="1484784"/>
          <a:ext cx="7236296" cy="51571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角丸四角形 4"/>
          <p:cNvSpPr/>
          <p:nvPr/>
        </p:nvSpPr>
        <p:spPr>
          <a:xfrm>
            <a:off x="1486894" y="188640"/>
            <a:ext cx="6181450" cy="792088"/>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3145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928992" cy="1143000"/>
          </a:xfrm>
        </p:spPr>
        <p:txBody>
          <a:bodyPr>
            <a:normAutofit/>
          </a:bodyPr>
          <a:lstStyle/>
          <a:p>
            <a:r>
              <a:rPr kumimoji="1" lang="ja-JP" altLang="en-US" sz="3100" dirty="0" smtClean="0">
                <a:latin typeface="HG丸ｺﾞｼｯｸM-PRO" panose="020F0600000000000000" pitchFamily="50" charset="-128"/>
                <a:ea typeface="HG丸ｺﾞｼｯｸM-PRO" panose="020F0600000000000000" pitchFamily="50" charset="-128"/>
              </a:rPr>
              <a:t>☑</a:t>
            </a:r>
            <a:r>
              <a:rPr kumimoji="1" lang="ja-JP" altLang="en-US" sz="3100" dirty="0" smtClean="0">
                <a:solidFill>
                  <a:srgbClr val="00B0F0"/>
                </a:solidFill>
                <a:latin typeface="HG丸ｺﾞｼｯｸM-PRO" panose="020F0600000000000000" pitchFamily="50" charset="-128"/>
                <a:ea typeface="HG丸ｺﾞｼｯｸM-PRO" panose="020F0600000000000000" pitchFamily="50" charset="-128"/>
              </a:rPr>
              <a:t>結論</a:t>
            </a:r>
            <a:r>
              <a:rPr lang="en-US" altLang="ja-JP" sz="3100" dirty="0" smtClean="0">
                <a:latin typeface="HG丸ｺﾞｼｯｸM-PRO" panose="020F0600000000000000" pitchFamily="50" charset="-128"/>
                <a:ea typeface="HG丸ｺﾞｼｯｸM-PRO" panose="020F0600000000000000" pitchFamily="50" charset="-128"/>
              </a:rPr>
              <a:t>-</a:t>
            </a:r>
            <a:r>
              <a:rPr lang="ja-JP" altLang="en-US" sz="3100" dirty="0">
                <a:solidFill>
                  <a:srgbClr val="FF0000"/>
                </a:solidFill>
                <a:latin typeface="HG丸ｺﾞｼｯｸM-PRO" panose="020F0600000000000000" pitchFamily="50" charset="-128"/>
                <a:ea typeface="HG丸ｺﾞｼｯｸM-PRO" panose="020F0600000000000000" pitchFamily="50" charset="-128"/>
              </a:rPr>
              <a:t>理由</a:t>
            </a:r>
            <a:r>
              <a:rPr lang="en-US" altLang="ja-JP" sz="3100" dirty="0" smtClean="0">
                <a:latin typeface="HG丸ｺﾞｼｯｸM-PRO" panose="020F0600000000000000" pitchFamily="50" charset="-128"/>
                <a:ea typeface="HG丸ｺﾞｼｯｸM-PRO" panose="020F0600000000000000" pitchFamily="50" charset="-128"/>
              </a:rPr>
              <a:t>-</a:t>
            </a:r>
            <a:r>
              <a:rPr kumimoji="1" lang="ja-JP" altLang="en-US" sz="3100" dirty="0" smtClean="0">
                <a:solidFill>
                  <a:srgbClr val="00B050"/>
                </a:solidFill>
                <a:latin typeface="HG丸ｺﾞｼｯｸM-PRO" panose="020F0600000000000000" pitchFamily="50" charset="-128"/>
                <a:ea typeface="HG丸ｺﾞｼｯｸM-PRO" panose="020F0600000000000000" pitchFamily="50" charset="-128"/>
              </a:rPr>
              <a:t>データ</a:t>
            </a:r>
            <a:r>
              <a:rPr kumimoji="1" lang="ja-JP" altLang="en-US" sz="3100" dirty="0" smtClean="0">
                <a:latin typeface="HG丸ｺﾞｼｯｸM-PRO" panose="020F0600000000000000" pitchFamily="50" charset="-128"/>
                <a:ea typeface="HG丸ｺﾞｼｯｸM-PRO" panose="020F0600000000000000" pitchFamily="50" charset="-128"/>
              </a:rPr>
              <a:t>を結びつける</a:t>
            </a:r>
            <a:endParaRPr kumimoji="1" lang="ja-JP" altLang="en-US" sz="31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2915816" y="1844824"/>
            <a:ext cx="3096344"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200" dirty="0" smtClean="0">
                <a:solidFill>
                  <a:schemeClr val="tx1"/>
                </a:solidFill>
                <a:latin typeface="HG丸ｺﾞｼｯｸM-PRO" panose="020F0600000000000000" pitchFamily="50" charset="-128"/>
                <a:ea typeface="HG丸ｺﾞｼｯｸM-PRO" panose="020F0600000000000000" pitchFamily="50" charset="-128"/>
              </a:rPr>
              <a:t>買いたい家電が決まっていないときは、インターネットで探すのもおすすめ</a:t>
            </a:r>
            <a:endParaRPr kumimoji="1"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2915816" y="1844824"/>
            <a:ext cx="3096344" cy="28803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smtClean="0">
                <a:solidFill>
                  <a:srgbClr val="00B050"/>
                </a:solidFill>
              </a:rPr>
              <a:t>結　論</a:t>
            </a:r>
            <a:endParaRPr kumimoji="1" lang="ja-JP" altLang="en-US" b="1" dirty="0">
              <a:solidFill>
                <a:srgbClr val="00B050"/>
              </a:solidFill>
            </a:endParaRPr>
          </a:p>
        </p:txBody>
      </p:sp>
      <p:sp>
        <p:nvSpPr>
          <p:cNvPr id="7" name="角丸四角形 6"/>
          <p:cNvSpPr/>
          <p:nvPr/>
        </p:nvSpPr>
        <p:spPr>
          <a:xfrm>
            <a:off x="1259632" y="3573016"/>
            <a:ext cx="1548172"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インターネットで簡単に買えるようになった</a:t>
            </a:r>
            <a:endParaRPr kumimoji="1"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1259632" y="3573016"/>
            <a:ext cx="1548172" cy="28803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B050"/>
                </a:solidFill>
              </a:rPr>
              <a:t>理由</a:t>
            </a:r>
            <a:r>
              <a:rPr lang="ja-JP" altLang="en-US" b="1" dirty="0" smtClean="0">
                <a:solidFill>
                  <a:srgbClr val="00B050"/>
                </a:solidFill>
              </a:rPr>
              <a:t>１</a:t>
            </a:r>
            <a:endParaRPr kumimoji="1" lang="ja-JP" altLang="en-US" b="1" dirty="0">
              <a:solidFill>
                <a:srgbClr val="00B050"/>
              </a:solidFill>
            </a:endParaRPr>
          </a:p>
        </p:txBody>
      </p:sp>
      <p:sp>
        <p:nvSpPr>
          <p:cNvPr id="9" name="角丸四角形 8"/>
          <p:cNvSpPr/>
          <p:nvPr/>
        </p:nvSpPr>
        <p:spPr>
          <a:xfrm>
            <a:off x="3779912" y="3573016"/>
            <a:ext cx="1548172"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店舗間の価格を比較できるので安い方で買えばいい</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3779912" y="3573016"/>
            <a:ext cx="1548172" cy="28803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B050"/>
                </a:solidFill>
              </a:rPr>
              <a:t>理由</a:t>
            </a:r>
            <a:r>
              <a:rPr lang="ja-JP" altLang="en-US" b="1" dirty="0" smtClean="0">
                <a:solidFill>
                  <a:srgbClr val="00B050"/>
                </a:solidFill>
              </a:rPr>
              <a:t>２</a:t>
            </a:r>
            <a:endParaRPr kumimoji="1" lang="ja-JP" altLang="en-US" b="1" dirty="0">
              <a:solidFill>
                <a:srgbClr val="00B050"/>
              </a:solidFill>
            </a:endParaRPr>
          </a:p>
        </p:txBody>
      </p:sp>
      <p:sp>
        <p:nvSpPr>
          <p:cNvPr id="11" name="角丸四角形 10"/>
          <p:cNvSpPr/>
          <p:nvPr/>
        </p:nvSpPr>
        <p:spPr>
          <a:xfrm>
            <a:off x="6156176" y="3573016"/>
            <a:ext cx="1548172" cy="864096"/>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200" dirty="0" smtClean="0">
              <a:solidFill>
                <a:schemeClr val="tx1"/>
              </a:solidFill>
              <a:latin typeface="HG丸ｺﾞｼｯｸM-PRO" panose="020F0600000000000000" pitchFamily="50" charset="-128"/>
              <a:ea typeface="HG丸ｺﾞｼｯｸM-PRO" panose="020F0600000000000000" pitchFamily="50" charset="-128"/>
            </a:endParaRPr>
          </a:p>
          <a:p>
            <a:pPr algn="ct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sz="1100" dirty="0" smtClean="0">
                <a:solidFill>
                  <a:schemeClr val="tx1"/>
                </a:solidFill>
                <a:latin typeface="HG丸ｺﾞｼｯｸM-PRO" panose="020F0600000000000000" pitchFamily="50" charset="-128"/>
                <a:ea typeface="HG丸ｺﾞｼｯｸM-PRO" panose="020F0600000000000000" pitchFamily="50" charset="-128"/>
              </a:rPr>
              <a:t>優良サイトであれば安全性が高い</a:t>
            </a:r>
            <a:endParaRPr lang="en-US" altLang="ja-JP" sz="1100"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6156176" y="3573016"/>
            <a:ext cx="1548172" cy="288032"/>
          </a:xfrm>
          <a:prstGeom prst="roundRect">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00B050"/>
                </a:solidFill>
              </a:rPr>
              <a:t>理由</a:t>
            </a:r>
            <a:r>
              <a:rPr lang="ja-JP" altLang="en-US" b="1" dirty="0" smtClean="0">
                <a:solidFill>
                  <a:srgbClr val="00B050"/>
                </a:solidFill>
              </a:rPr>
              <a:t>３</a:t>
            </a:r>
            <a:endParaRPr kumimoji="1" lang="ja-JP" altLang="en-US" b="1" dirty="0">
              <a:solidFill>
                <a:srgbClr val="00B050"/>
              </a:solidFill>
            </a:endParaRPr>
          </a:p>
        </p:txBody>
      </p:sp>
      <p:cxnSp>
        <p:nvCxnSpPr>
          <p:cNvPr id="14" name="直線矢印コネクタ 13"/>
          <p:cNvCxnSpPr>
            <a:stCxn id="9" idx="0"/>
          </p:cNvCxnSpPr>
          <p:nvPr/>
        </p:nvCxnSpPr>
        <p:spPr>
          <a:xfrm flipV="1">
            <a:off x="4553998" y="2708920"/>
            <a:ext cx="0"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flipV="1">
            <a:off x="2771800" y="2708920"/>
            <a:ext cx="1008112"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5311407" y="2708920"/>
            <a:ext cx="844769" cy="864096"/>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1115616" y="5301208"/>
            <a:ext cx="108012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カード支払いもあり便利</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0" name="円/楕円 19"/>
          <p:cNvSpPr/>
          <p:nvPr/>
        </p:nvSpPr>
        <p:spPr>
          <a:xfrm>
            <a:off x="349815" y="4618545"/>
            <a:ext cx="108012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インターネットショップが増加</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1" name="円/楕円 20"/>
          <p:cNvSpPr/>
          <p:nvPr/>
        </p:nvSpPr>
        <p:spPr>
          <a:xfrm>
            <a:off x="1861537" y="4618545"/>
            <a:ext cx="108012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a:solidFill>
                  <a:schemeClr val="tx1"/>
                </a:solidFill>
                <a:latin typeface="HG丸ｺﾞｼｯｸM-PRO" panose="020F0600000000000000" pitchFamily="50" charset="-128"/>
                <a:ea typeface="HG丸ｺﾞｼｯｸM-PRO" panose="020F0600000000000000" pitchFamily="50" charset="-128"/>
              </a:rPr>
              <a:t>商品</a:t>
            </a:r>
            <a:r>
              <a:rPr lang="ja-JP" altLang="en-US" sz="1050" dirty="0" smtClean="0">
                <a:solidFill>
                  <a:schemeClr val="tx1"/>
                </a:solidFill>
                <a:latin typeface="HG丸ｺﾞｼｯｸM-PRO" panose="020F0600000000000000" pitchFamily="50" charset="-128"/>
                <a:ea typeface="HG丸ｺﾞｼｯｸM-PRO" panose="020F0600000000000000" pitchFamily="50" charset="-128"/>
              </a:rPr>
              <a:t>の品揃えが豊富</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円/楕円 21"/>
          <p:cNvSpPr/>
          <p:nvPr/>
        </p:nvSpPr>
        <p:spPr>
          <a:xfrm>
            <a:off x="3239852" y="4591040"/>
            <a:ext cx="108012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店頭価格と比較できる</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3" name="円/楕円 22"/>
          <p:cNvSpPr/>
          <p:nvPr/>
        </p:nvSpPr>
        <p:spPr>
          <a:xfrm>
            <a:off x="3635896" y="5455136"/>
            <a:ext cx="108012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どこで買っても品質は同じ</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4" name="円/楕円 23"/>
          <p:cNvSpPr/>
          <p:nvPr/>
        </p:nvSpPr>
        <p:spPr>
          <a:xfrm>
            <a:off x="4549819" y="4797152"/>
            <a:ext cx="108012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インターネット内でも価格比較できる</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5" name="円/楕円 24"/>
          <p:cNvSpPr/>
          <p:nvPr/>
        </p:nvSpPr>
        <p:spPr>
          <a:xfrm>
            <a:off x="6012160" y="4653136"/>
            <a:ext cx="108012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楽天などでも販売</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円/楕円 25"/>
          <p:cNvSpPr/>
          <p:nvPr/>
        </p:nvSpPr>
        <p:spPr>
          <a:xfrm>
            <a:off x="6917239" y="5373216"/>
            <a:ext cx="1080120" cy="86409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chemeClr val="tx1"/>
                </a:solidFill>
                <a:latin typeface="HG丸ｺﾞｼｯｸM-PRO" panose="020F0600000000000000" pitchFamily="50" charset="-128"/>
                <a:ea typeface="HG丸ｺﾞｼｯｸM-PRO" panose="020F0600000000000000" pitchFamily="50" charset="-128"/>
              </a:rPr>
              <a:t>安全なお店を選べばよい</a:t>
            </a:r>
            <a:endParaRPr kumimoji="1" lang="ja-JP" altLang="en-US" sz="1050"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467544" y="4487984"/>
            <a:ext cx="648072" cy="206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丸ｺﾞｼｯｸM-PRO" panose="020F0600000000000000" pitchFamily="50" charset="-128"/>
                <a:ea typeface="HG丸ｺﾞｼｯｸM-PRO" panose="020F0600000000000000" pitchFamily="50" charset="-128"/>
              </a:rPr>
              <a:t>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8" name="正方形/長方形 27"/>
          <p:cNvSpPr/>
          <p:nvPr/>
        </p:nvSpPr>
        <p:spPr>
          <a:xfrm>
            <a:off x="2388128" y="4550080"/>
            <a:ext cx="648072" cy="206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丸ｺﾞｼｯｸM-PRO" panose="020F0600000000000000" pitchFamily="50" charset="-128"/>
                <a:ea typeface="HG丸ｺﾞｼｯｸM-PRO" panose="020F0600000000000000" pitchFamily="50" charset="-128"/>
              </a:rPr>
              <a:t>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29" name="正方形/長方形 28"/>
          <p:cNvSpPr/>
          <p:nvPr/>
        </p:nvSpPr>
        <p:spPr>
          <a:xfrm>
            <a:off x="1331640" y="6035974"/>
            <a:ext cx="648072" cy="206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丸ｺﾞｼｯｸM-PRO" panose="020F0600000000000000" pitchFamily="50" charset="-128"/>
                <a:ea typeface="HG丸ｺﾞｼｯｸM-PRO" panose="020F0600000000000000" pitchFamily="50" charset="-128"/>
              </a:rPr>
              <a:t>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0" name="正方形/長方形 29"/>
          <p:cNvSpPr/>
          <p:nvPr/>
        </p:nvSpPr>
        <p:spPr>
          <a:xfrm>
            <a:off x="3455876" y="4534150"/>
            <a:ext cx="648072" cy="206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丸ｺﾞｼｯｸM-PRO" panose="020F0600000000000000" pitchFamily="50" charset="-128"/>
                <a:ea typeface="HG丸ｺﾞｼｯｸM-PRO" panose="020F0600000000000000" pitchFamily="50" charset="-128"/>
              </a:rPr>
              <a:t>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1" name="正方形/長方形 30"/>
          <p:cNvSpPr/>
          <p:nvPr/>
        </p:nvSpPr>
        <p:spPr>
          <a:xfrm>
            <a:off x="4765843" y="4640384"/>
            <a:ext cx="648072" cy="206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丸ｺﾞｼｯｸM-PRO" panose="020F0600000000000000" pitchFamily="50" charset="-128"/>
                <a:ea typeface="HG丸ｺﾞｼｯｸM-PRO" panose="020F0600000000000000" pitchFamily="50" charset="-128"/>
              </a:rPr>
              <a:t>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a:xfrm>
            <a:off x="3815916" y="6216176"/>
            <a:ext cx="648072" cy="206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丸ｺﾞｼｯｸM-PRO" panose="020F0600000000000000" pitchFamily="50" charset="-128"/>
                <a:ea typeface="HG丸ｺﾞｼｯｸM-PRO" panose="020F0600000000000000" pitchFamily="50" charset="-128"/>
              </a:rPr>
              <a:t>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3" name="正方形/長方形 32"/>
          <p:cNvSpPr/>
          <p:nvPr/>
        </p:nvSpPr>
        <p:spPr>
          <a:xfrm>
            <a:off x="6228184" y="4592663"/>
            <a:ext cx="648072" cy="206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丸ｺﾞｼｯｸM-PRO" panose="020F0600000000000000" pitchFamily="50" charset="-128"/>
                <a:ea typeface="HG丸ｺﾞｼｯｸM-PRO" panose="020F0600000000000000" pitchFamily="50" charset="-128"/>
              </a:rPr>
              <a:t>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sp>
        <p:nvSpPr>
          <p:cNvPr id="34" name="正方形/長方形 33"/>
          <p:cNvSpPr/>
          <p:nvPr/>
        </p:nvSpPr>
        <p:spPr>
          <a:xfrm>
            <a:off x="7236296" y="5276529"/>
            <a:ext cx="648072" cy="2061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HG丸ｺﾞｼｯｸM-PRO" panose="020F0600000000000000" pitchFamily="50" charset="-128"/>
                <a:ea typeface="HG丸ｺﾞｼｯｸM-PRO" panose="020F0600000000000000" pitchFamily="50" charset="-128"/>
              </a:rPr>
              <a:t>データ</a:t>
            </a:r>
            <a:endParaRPr kumimoji="1" lang="ja-JP" altLang="en-US" sz="1200" dirty="0">
              <a:latin typeface="HG丸ｺﾞｼｯｸM-PRO" panose="020F0600000000000000" pitchFamily="50" charset="-128"/>
              <a:ea typeface="HG丸ｺﾞｼｯｸM-PRO" panose="020F0600000000000000" pitchFamily="50" charset="-128"/>
            </a:endParaRPr>
          </a:p>
        </p:txBody>
      </p:sp>
      <p:cxnSp>
        <p:nvCxnSpPr>
          <p:cNvPr id="35" name="直線矢印コネクタ 34"/>
          <p:cNvCxnSpPr>
            <a:stCxn id="20" idx="7"/>
          </p:cNvCxnSpPr>
          <p:nvPr/>
        </p:nvCxnSpPr>
        <p:spPr>
          <a:xfrm flipV="1">
            <a:off x="1271755" y="4437113"/>
            <a:ext cx="440026" cy="30797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a:stCxn id="19" idx="0"/>
          </p:cNvCxnSpPr>
          <p:nvPr/>
        </p:nvCxnSpPr>
        <p:spPr>
          <a:xfrm flipV="1">
            <a:off x="1655676" y="4437113"/>
            <a:ext cx="208505" cy="86409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flipV="1">
            <a:off x="2195736" y="4438425"/>
            <a:ext cx="72008" cy="18012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V="1">
            <a:off x="4329806" y="4445992"/>
            <a:ext cx="220013" cy="103664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a:stCxn id="22" idx="7"/>
          </p:cNvCxnSpPr>
          <p:nvPr/>
        </p:nvCxnSpPr>
        <p:spPr>
          <a:xfrm flipV="1">
            <a:off x="4161792" y="4432286"/>
            <a:ext cx="198173" cy="28529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1" idx="0"/>
          </p:cNvCxnSpPr>
          <p:nvPr/>
        </p:nvCxnSpPr>
        <p:spPr>
          <a:xfrm flipH="1" flipV="1">
            <a:off x="5063185" y="4445992"/>
            <a:ext cx="26694" cy="19439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a:stCxn id="25" idx="7"/>
          </p:cNvCxnSpPr>
          <p:nvPr/>
        </p:nvCxnSpPr>
        <p:spPr>
          <a:xfrm flipV="1">
            <a:off x="6934100" y="4437112"/>
            <a:ext cx="158180" cy="34256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34" idx="0"/>
          </p:cNvCxnSpPr>
          <p:nvPr/>
        </p:nvCxnSpPr>
        <p:spPr>
          <a:xfrm flipH="1" flipV="1">
            <a:off x="7451464" y="4445992"/>
            <a:ext cx="108868" cy="83053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334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12968" cy="1143000"/>
          </a:xfrm>
        </p:spPr>
        <p:txBody>
          <a:bodyPr>
            <a:normAutofit fontScale="90000"/>
          </a:bodyPr>
          <a:lstStyle/>
          <a:p>
            <a:r>
              <a:rPr kumimoji="1" lang="ja-JP" altLang="en-US" sz="3600" dirty="0" smtClean="0">
                <a:latin typeface="HG丸ｺﾞｼｯｸM-PRO" panose="020F0600000000000000" pitchFamily="50" charset="-128"/>
                <a:ea typeface="HG丸ｺﾞｼｯｸM-PRO" panose="020F0600000000000000" pitchFamily="50" charset="-128"/>
              </a:rPr>
              <a:t>☑ロジックツリーを使って論理的に話す手順</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1619672" y="1953023"/>
            <a:ext cx="6408712"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00B0F0"/>
                </a:solidFill>
                <a:latin typeface="HG丸ｺﾞｼｯｸM-PRO" panose="020F0600000000000000" pitchFamily="50" charset="-128"/>
                <a:ea typeface="HG丸ｺﾞｼｯｸM-PRO" panose="020F0600000000000000" pitchFamily="50" charset="-128"/>
              </a:rPr>
              <a:t>結論</a:t>
            </a:r>
            <a:r>
              <a:rPr lang="ja-JP" altLang="en-US" sz="2800"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sz="2800" dirty="0">
                <a:solidFill>
                  <a:schemeClr val="tx1"/>
                </a:solidFill>
                <a:latin typeface="HG丸ｺﾞｼｯｸM-PRO" panose="020F0600000000000000" pitchFamily="50" charset="-128"/>
                <a:ea typeface="HG丸ｺﾞｼｯｸM-PRO" panose="020F0600000000000000" pitchFamily="50" charset="-128"/>
              </a:rPr>
              <a:t>伝える</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1619672" y="2817119"/>
            <a:ext cx="6408712"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丸ｺﾞｼｯｸM-PRO" panose="020F0600000000000000" pitchFamily="50" charset="-128"/>
                <a:ea typeface="HG丸ｺﾞｼｯｸM-PRO" panose="020F0600000000000000" pitchFamily="50" charset="-128"/>
              </a:rPr>
              <a:t>理由</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を３つ前後述べる</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1619672" y="3609207"/>
            <a:ext cx="6408712"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rgbClr val="00B050"/>
                </a:solidFill>
                <a:latin typeface="HG丸ｺﾞｼｯｸM-PRO" panose="020F0600000000000000" pitchFamily="50" charset="-128"/>
                <a:ea typeface="HG丸ｺﾞｼｯｸM-PRO" panose="020F0600000000000000" pitchFamily="50" charset="-128"/>
              </a:rPr>
              <a:t>データ</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で</a:t>
            </a:r>
            <a:r>
              <a:rPr lang="ja-JP" altLang="en-US" sz="2800" dirty="0">
                <a:solidFill>
                  <a:schemeClr val="tx1"/>
                </a:solidFill>
                <a:latin typeface="HG丸ｺﾞｼｯｸM-PRO" panose="020F0600000000000000" pitchFamily="50" charset="-128"/>
                <a:ea typeface="HG丸ｺﾞｼｯｸM-PRO" panose="020F0600000000000000" pitchFamily="50" charset="-128"/>
              </a:rPr>
              <a:t>理由</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を納得させる</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1619672" y="4473303"/>
            <a:ext cx="6408712"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必要に応じて事例を入れる</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1619672" y="5337399"/>
            <a:ext cx="6408712"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solidFill>
                  <a:srgbClr val="FF0000"/>
                </a:solidFill>
                <a:latin typeface="HG丸ｺﾞｼｯｸM-PRO" panose="020F0600000000000000" pitchFamily="50" charset="-128"/>
                <a:ea typeface="HG丸ｺﾞｼｯｸM-PRO" panose="020F0600000000000000" pitchFamily="50" charset="-128"/>
              </a:rPr>
              <a:t>理由</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を再度示しながら</a:t>
            </a:r>
            <a:r>
              <a:rPr kumimoji="1" lang="ja-JP" altLang="en-US" sz="2800" dirty="0" smtClean="0">
                <a:solidFill>
                  <a:srgbClr val="00B0F0"/>
                </a:solidFill>
                <a:latin typeface="HG丸ｺﾞｼｯｸM-PRO" panose="020F0600000000000000" pitchFamily="50" charset="-128"/>
                <a:ea typeface="HG丸ｺﾞｼｯｸM-PRO" panose="020F0600000000000000" pitchFamily="50" charset="-128"/>
              </a:rPr>
              <a:t>主張</a:t>
            </a:r>
            <a:r>
              <a:rPr kumimoji="1" lang="ja-JP" altLang="en-US" sz="2800" dirty="0" smtClean="0">
                <a:solidFill>
                  <a:schemeClr val="tx1"/>
                </a:solidFill>
                <a:latin typeface="HG丸ｺﾞｼｯｸM-PRO" panose="020F0600000000000000" pitchFamily="50" charset="-128"/>
                <a:ea typeface="HG丸ｺﾞｼｯｸM-PRO" panose="020F0600000000000000" pitchFamily="50" charset="-128"/>
              </a:rPr>
              <a:t>を確認する</a:t>
            </a:r>
            <a:endParaRPr kumimoji="1" lang="ja-JP" altLang="en-US" sz="28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右矢印 10"/>
          <p:cNvSpPr/>
          <p:nvPr/>
        </p:nvSpPr>
        <p:spPr>
          <a:xfrm rot="5400000">
            <a:off x="4624697" y="2491768"/>
            <a:ext cx="398659" cy="49842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5400000">
            <a:off x="4624698" y="3355864"/>
            <a:ext cx="398659" cy="49842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4624698" y="4135388"/>
            <a:ext cx="398659" cy="49842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5400000">
            <a:off x="4624698" y="5015826"/>
            <a:ext cx="398659" cy="49842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3291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latin typeface="HG丸ｺﾞｼｯｸM-PRO" panose="020F0600000000000000" pitchFamily="50" charset="-128"/>
                <a:ea typeface="HG丸ｺﾞｼｯｸM-PRO" panose="020F0600000000000000" pitchFamily="50" charset="-128"/>
              </a:rPr>
              <a:t>☑ロジックツリーを使って</a:t>
            </a:r>
            <a:r>
              <a:rPr kumimoji="1" lang="en-US" altLang="ja-JP" sz="3600" dirty="0" smtClean="0">
                <a:latin typeface="HG丸ｺﾞｼｯｸM-PRO" panose="020F0600000000000000" pitchFamily="50" charset="-128"/>
                <a:ea typeface="HG丸ｺﾞｼｯｸM-PRO" panose="020F0600000000000000" pitchFamily="50" charset="-128"/>
              </a:rPr>
              <a:t/>
            </a:r>
            <a:br>
              <a:rPr kumimoji="1" lang="en-US" altLang="ja-JP" sz="3600" dirty="0" smtClean="0">
                <a:latin typeface="HG丸ｺﾞｼｯｸM-PRO" panose="020F0600000000000000" pitchFamily="50" charset="-128"/>
                <a:ea typeface="HG丸ｺﾞｼｯｸM-PRO" panose="020F0600000000000000" pitchFamily="50" charset="-128"/>
              </a:rPr>
            </a:br>
            <a:r>
              <a:rPr kumimoji="1" lang="ja-JP" altLang="en-US" sz="3600" dirty="0" smtClean="0">
                <a:latin typeface="HG丸ｺﾞｼｯｸM-PRO" panose="020F0600000000000000" pitchFamily="50" charset="-128"/>
                <a:ea typeface="HG丸ｺﾞｼｯｸM-PRO" panose="020F0600000000000000" pitchFamily="50" charset="-128"/>
              </a:rPr>
              <a:t>論理的に話す手順</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251520" y="1953023"/>
            <a:ext cx="3007276"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B0F0"/>
                </a:solidFill>
                <a:latin typeface="HG丸ｺﾞｼｯｸM-PRO" panose="020F0600000000000000" pitchFamily="50" charset="-128"/>
                <a:ea typeface="HG丸ｺﾞｼｯｸM-PRO" panose="020F0600000000000000" pitchFamily="50" charset="-128"/>
              </a:rPr>
              <a:t>結論</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を</a:t>
            </a:r>
            <a:r>
              <a:rPr lang="ja-JP" altLang="en-US" dirty="0">
                <a:solidFill>
                  <a:schemeClr val="tx1"/>
                </a:solidFill>
                <a:latin typeface="HG丸ｺﾞｼｯｸM-PRO" panose="020F0600000000000000" pitchFamily="50" charset="-128"/>
                <a:ea typeface="HG丸ｺﾞｼｯｸM-PRO" panose="020F0600000000000000" pitchFamily="50" charset="-128"/>
              </a:rPr>
              <a:t>伝える</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角丸四角形 6"/>
          <p:cNvSpPr/>
          <p:nvPr/>
        </p:nvSpPr>
        <p:spPr>
          <a:xfrm>
            <a:off x="251520" y="2817119"/>
            <a:ext cx="3007276"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HG丸ｺﾞｼｯｸM-PRO" panose="020F0600000000000000" pitchFamily="50" charset="-128"/>
                <a:ea typeface="HG丸ｺﾞｼｯｸM-PRO" panose="020F0600000000000000" pitchFamily="50" charset="-128"/>
              </a:rPr>
              <a:t>理由</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を３つ前後述べる</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角丸四角形 7"/>
          <p:cNvSpPr/>
          <p:nvPr/>
        </p:nvSpPr>
        <p:spPr>
          <a:xfrm>
            <a:off x="251520" y="3609207"/>
            <a:ext cx="3007276"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rgbClr val="00B050"/>
                </a:solidFill>
                <a:latin typeface="HG丸ｺﾞｼｯｸM-PRO" panose="020F0600000000000000" pitchFamily="50" charset="-128"/>
                <a:ea typeface="HG丸ｺﾞｼｯｸM-PRO" panose="020F0600000000000000" pitchFamily="50" charset="-128"/>
              </a:rPr>
              <a:t>データ</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で</a:t>
            </a:r>
            <a:r>
              <a:rPr lang="ja-JP" altLang="en-US" dirty="0">
                <a:solidFill>
                  <a:schemeClr val="tx1"/>
                </a:solidFill>
                <a:latin typeface="HG丸ｺﾞｼｯｸM-PRO" panose="020F0600000000000000" pitchFamily="50" charset="-128"/>
                <a:ea typeface="HG丸ｺﾞｼｯｸM-PRO" panose="020F0600000000000000" pitchFamily="50" charset="-128"/>
              </a:rPr>
              <a:t>理由</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を納得させる</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251520" y="4473303"/>
            <a:ext cx="3007276"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必要に応じて事例を入れる</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251520" y="5337399"/>
            <a:ext cx="3007276" cy="576064"/>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FF0000"/>
                </a:solidFill>
                <a:latin typeface="HG丸ｺﾞｼｯｸM-PRO" panose="020F0600000000000000" pitchFamily="50" charset="-128"/>
                <a:ea typeface="HG丸ｺﾞｼｯｸM-PRO" panose="020F0600000000000000" pitchFamily="50" charset="-128"/>
              </a:rPr>
              <a:t>理由</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を再度示しながら</a:t>
            </a:r>
            <a:r>
              <a:rPr kumimoji="1" lang="ja-JP" altLang="en-US" dirty="0" smtClean="0">
                <a:solidFill>
                  <a:srgbClr val="00B0F0"/>
                </a:solidFill>
                <a:latin typeface="HG丸ｺﾞｼｯｸM-PRO" panose="020F0600000000000000" pitchFamily="50" charset="-128"/>
                <a:ea typeface="HG丸ｺﾞｼｯｸM-PRO" panose="020F0600000000000000" pitchFamily="50" charset="-128"/>
              </a:rPr>
              <a:t>主張</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を確認する</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右矢印 10"/>
          <p:cNvSpPr/>
          <p:nvPr/>
        </p:nvSpPr>
        <p:spPr>
          <a:xfrm rot="5400000">
            <a:off x="1555827" y="2468252"/>
            <a:ext cx="398659" cy="49842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右矢印 11"/>
          <p:cNvSpPr/>
          <p:nvPr/>
        </p:nvSpPr>
        <p:spPr>
          <a:xfrm rot="5400000">
            <a:off x="1555828" y="3332348"/>
            <a:ext cx="398659" cy="49842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右矢印 12"/>
          <p:cNvSpPr/>
          <p:nvPr/>
        </p:nvSpPr>
        <p:spPr>
          <a:xfrm rot="5400000">
            <a:off x="1555828" y="4135388"/>
            <a:ext cx="398659" cy="49842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右矢印 13"/>
          <p:cNvSpPr/>
          <p:nvPr/>
        </p:nvSpPr>
        <p:spPr>
          <a:xfrm rot="5400000">
            <a:off x="1555828" y="4992310"/>
            <a:ext cx="398659" cy="49842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492" t="31335" r="28492" b="17206"/>
          <a:stretch/>
        </p:blipFill>
        <p:spPr bwMode="auto">
          <a:xfrm>
            <a:off x="3419872" y="2428980"/>
            <a:ext cx="5456676" cy="3310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3201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ja-JP" altLang="en-US" dirty="0" smtClean="0">
                <a:latin typeface="HG丸ｺﾞｼｯｸM-PRO" panose="020F0600000000000000" pitchFamily="50" charset="-128"/>
                <a:ea typeface="HG丸ｺﾞｼｯｸM-PRO" panose="020F0600000000000000" pitchFamily="50" charset="-128"/>
              </a:rPr>
              <a:t>ブレーンストーミング</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 name="サブタイトル 4"/>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36168372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598" y="44624"/>
            <a:ext cx="8784976" cy="1143000"/>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☑ブレーンストーミング</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80606" y="1370187"/>
            <a:ext cx="8640960" cy="1770781"/>
          </a:xfrm>
        </p:spPr>
        <p:txBody>
          <a:bodyPr>
            <a:normAutofit/>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rPr>
              <a:t>　議題</a:t>
            </a:r>
            <a:r>
              <a:rPr lang="ja-JP" altLang="en-US" dirty="0">
                <a:latin typeface="HG丸ｺﾞｼｯｸM-PRO" panose="020F0600000000000000" pitchFamily="50" charset="-128"/>
                <a:ea typeface="HG丸ｺﾞｼｯｸM-PRO" panose="020F0600000000000000" pitchFamily="50" charset="-128"/>
              </a:rPr>
              <a:t>に対して</a:t>
            </a:r>
            <a:r>
              <a:rPr lang="ja-JP" altLang="en-US" dirty="0">
                <a:solidFill>
                  <a:srgbClr val="00B0F0"/>
                </a:solidFill>
                <a:latin typeface="HG丸ｺﾞｼｯｸM-PRO" panose="020F0600000000000000" pitchFamily="50" charset="-128"/>
                <a:ea typeface="HG丸ｺﾞｼｯｸM-PRO" panose="020F0600000000000000" pitchFamily="50" charset="-128"/>
              </a:rPr>
              <a:t>自由な発想をして連想を</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繰り返す</a:t>
            </a:r>
            <a:r>
              <a:rPr lang="ja-JP" altLang="en-US" dirty="0" smtClean="0">
                <a:latin typeface="HG丸ｺﾞｼｯｸM-PRO" panose="020F0600000000000000" pitchFamily="50" charset="-128"/>
                <a:ea typeface="HG丸ｺﾞｼｯｸM-PRO" panose="020F0600000000000000" pitchFamily="50" charset="-128"/>
              </a:rPr>
              <a:t>発想技法。</a:t>
            </a:r>
            <a:endParaRPr lang="ja-JP" altLang="en-US" dirty="0">
              <a:latin typeface="HG丸ｺﾞｼｯｸM-PRO" panose="020F0600000000000000" pitchFamily="50" charset="-128"/>
              <a:ea typeface="HG丸ｺﾞｼｯｸM-PRO" panose="020F0600000000000000" pitchFamily="50" charset="-128"/>
            </a:endParaRPr>
          </a:p>
        </p:txBody>
      </p:sp>
      <p:sp>
        <p:nvSpPr>
          <p:cNvPr id="7" name="コンテンツ プレースホルダー 2"/>
          <p:cNvSpPr txBox="1">
            <a:spLocks/>
          </p:cNvSpPr>
          <p:nvPr/>
        </p:nvSpPr>
        <p:spPr>
          <a:xfrm>
            <a:off x="510585" y="3501008"/>
            <a:ext cx="8315526" cy="2304256"/>
          </a:xfrm>
          <a:prstGeom prst="rect">
            <a:avLst/>
          </a:prstGeom>
          <a:ln w="25400">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2400" dirty="0" smtClean="0">
                <a:latin typeface="HG丸ｺﾞｼｯｸM-PRO" panose="020F0600000000000000" pitchFamily="50" charset="-128"/>
                <a:ea typeface="HG丸ｺﾞｼｯｸM-PRO" panose="020F0600000000000000" pitchFamily="50" charset="-128"/>
              </a:rPr>
              <a:t>①</a:t>
            </a:r>
            <a:r>
              <a:rPr lang="ja-JP" altLang="en-US" sz="2400" dirty="0" smtClean="0">
                <a:solidFill>
                  <a:srgbClr val="00B0F0"/>
                </a:solidFill>
                <a:latin typeface="HG丸ｺﾞｼｯｸM-PRO" panose="020F0600000000000000" pitchFamily="50" charset="-128"/>
                <a:ea typeface="HG丸ｺﾞｼｯｸM-PRO" panose="020F0600000000000000" pitchFamily="50" charset="-128"/>
              </a:rPr>
              <a:t>既成概念</a:t>
            </a:r>
            <a:r>
              <a:rPr lang="ja-JP" altLang="en-US" sz="2400" dirty="0" smtClean="0">
                <a:latin typeface="HG丸ｺﾞｼｯｸM-PRO" panose="020F0600000000000000" pitchFamily="50" charset="-128"/>
                <a:ea typeface="HG丸ｺﾞｼｯｸM-PRO" panose="020F0600000000000000" pitchFamily="50" charset="-128"/>
              </a:rPr>
              <a:t>や</a:t>
            </a:r>
            <a:r>
              <a:rPr lang="ja-JP" altLang="en-US" sz="2400" dirty="0" smtClean="0">
                <a:solidFill>
                  <a:srgbClr val="00B0F0"/>
                </a:solidFill>
                <a:latin typeface="HG丸ｺﾞｼｯｸM-PRO" panose="020F0600000000000000" pitchFamily="50" charset="-128"/>
                <a:ea typeface="HG丸ｺﾞｼｯｸM-PRO" panose="020F0600000000000000" pitchFamily="50" charset="-128"/>
              </a:rPr>
              <a:t>常識</a:t>
            </a:r>
            <a:r>
              <a:rPr lang="ja-JP" altLang="en-US" sz="2400" dirty="0" smtClean="0">
                <a:latin typeface="HG丸ｺﾞｼｯｸM-PRO" panose="020F0600000000000000" pitchFamily="50" charset="-128"/>
                <a:ea typeface="HG丸ｺﾞｼｯｸM-PRO" panose="020F0600000000000000" pitchFamily="50" charset="-128"/>
              </a:rPr>
              <a:t>を捨てる、はずかしがらない</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400" dirty="0" smtClean="0">
                <a:latin typeface="HG丸ｺﾞｼｯｸM-PRO" panose="020F0600000000000000" pitchFamily="50" charset="-128"/>
                <a:ea typeface="HG丸ｺﾞｼｯｸM-PRO" panose="020F0600000000000000" pitchFamily="50" charset="-128"/>
              </a:rPr>
              <a:t>②何でもいいから</a:t>
            </a:r>
            <a:r>
              <a:rPr lang="ja-JP" altLang="en-US" sz="2400" dirty="0" smtClean="0">
                <a:solidFill>
                  <a:srgbClr val="00B0F0"/>
                </a:solidFill>
                <a:latin typeface="HG丸ｺﾞｼｯｸM-PRO" panose="020F0600000000000000" pitchFamily="50" charset="-128"/>
                <a:ea typeface="HG丸ｺﾞｼｯｸM-PRO" panose="020F0600000000000000" pitchFamily="50" charset="-128"/>
              </a:rPr>
              <a:t>たくさん</a:t>
            </a:r>
            <a:r>
              <a:rPr lang="ja-JP" altLang="en-US" sz="2400" dirty="0" smtClean="0">
                <a:latin typeface="HG丸ｺﾞｼｯｸM-PRO" panose="020F0600000000000000" pitchFamily="50" charset="-128"/>
                <a:ea typeface="HG丸ｺﾞｼｯｸM-PRO" panose="020F0600000000000000" pitchFamily="50" charset="-128"/>
              </a:rPr>
              <a:t>出す</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400" dirty="0" smtClean="0">
                <a:latin typeface="HG丸ｺﾞｼｯｸM-PRO" panose="020F0600000000000000" pitchFamily="50" charset="-128"/>
                <a:ea typeface="HG丸ｺﾞｼｯｸM-PRO" panose="020F0600000000000000" pitchFamily="50" charset="-128"/>
              </a:rPr>
              <a:t>③「</a:t>
            </a:r>
            <a:r>
              <a:rPr lang="ja-JP" altLang="en-US" sz="2400" dirty="0" err="1" smtClean="0">
                <a:latin typeface="HG丸ｺﾞｼｯｸM-PRO" panose="020F0600000000000000" pitchFamily="50" charset="-128"/>
                <a:ea typeface="HG丸ｺﾞｼｯｸM-PRO" panose="020F0600000000000000" pitchFamily="50" charset="-128"/>
              </a:rPr>
              <a:t>３せず</a:t>
            </a:r>
            <a:r>
              <a:rPr lang="ja-JP" altLang="en-US" sz="2400" dirty="0" smtClean="0">
                <a:latin typeface="HG丸ｺﾞｼｯｸM-PRO" panose="020F0600000000000000" pitchFamily="50" charset="-128"/>
                <a:ea typeface="HG丸ｺﾞｼｯｸM-PRO" panose="020F0600000000000000" pitchFamily="50" charset="-128"/>
              </a:rPr>
              <a:t>」＝</a:t>
            </a:r>
            <a:r>
              <a:rPr lang="ja-JP" altLang="en-US" sz="2400" dirty="0" smtClean="0">
                <a:solidFill>
                  <a:srgbClr val="00B0F0"/>
                </a:solidFill>
                <a:latin typeface="HG丸ｺﾞｼｯｸM-PRO" panose="020F0600000000000000" pitchFamily="50" charset="-128"/>
                <a:ea typeface="HG丸ｺﾞｼｯｸM-PRO" panose="020F0600000000000000" pitchFamily="50" charset="-128"/>
              </a:rPr>
              <a:t>批判</a:t>
            </a:r>
            <a:r>
              <a:rPr lang="ja-JP" altLang="en-US" sz="2400" dirty="0" smtClean="0">
                <a:latin typeface="HG丸ｺﾞｼｯｸM-PRO" panose="020F0600000000000000" pitchFamily="50" charset="-128"/>
                <a:ea typeface="HG丸ｺﾞｼｯｸM-PRO" panose="020F0600000000000000" pitchFamily="50" charset="-128"/>
              </a:rPr>
              <a:t>せず、</a:t>
            </a:r>
            <a:r>
              <a:rPr lang="ja-JP" altLang="en-US" sz="2400" dirty="0" smtClean="0">
                <a:solidFill>
                  <a:srgbClr val="00B0F0"/>
                </a:solidFill>
                <a:latin typeface="HG丸ｺﾞｼｯｸM-PRO" panose="020F0600000000000000" pitchFamily="50" charset="-128"/>
                <a:ea typeface="HG丸ｺﾞｼｯｸM-PRO" panose="020F0600000000000000" pitchFamily="50" charset="-128"/>
              </a:rPr>
              <a:t>議論</a:t>
            </a:r>
            <a:r>
              <a:rPr lang="ja-JP" altLang="en-US" sz="2400" dirty="0" smtClean="0">
                <a:latin typeface="HG丸ｺﾞｼｯｸM-PRO" panose="020F0600000000000000" pitchFamily="50" charset="-128"/>
                <a:ea typeface="HG丸ｺﾞｼｯｸM-PRO" panose="020F0600000000000000" pitchFamily="50" charset="-128"/>
              </a:rPr>
              <a:t>せず、くどくど</a:t>
            </a:r>
            <a:r>
              <a:rPr lang="ja-JP" altLang="en-US" sz="2400" dirty="0" smtClean="0">
                <a:solidFill>
                  <a:srgbClr val="00B0F0"/>
                </a:solidFill>
                <a:latin typeface="HG丸ｺﾞｼｯｸM-PRO" panose="020F0600000000000000" pitchFamily="50" charset="-128"/>
                <a:ea typeface="HG丸ｺﾞｼｯｸM-PRO" panose="020F0600000000000000" pitchFamily="50" charset="-128"/>
              </a:rPr>
              <a:t>説明</a:t>
            </a:r>
            <a:r>
              <a:rPr lang="ja-JP" altLang="en-US" sz="2400" dirty="0" smtClean="0">
                <a:latin typeface="HG丸ｺﾞｼｯｸM-PRO" panose="020F0600000000000000" pitchFamily="50" charset="-128"/>
                <a:ea typeface="HG丸ｺﾞｼｯｸM-PRO" panose="020F0600000000000000" pitchFamily="50" charset="-128"/>
              </a:rPr>
              <a:t>せず</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400" dirty="0" smtClean="0">
                <a:latin typeface="HG丸ｺﾞｼｯｸM-PRO" panose="020F0600000000000000" pitchFamily="50" charset="-128"/>
                <a:ea typeface="HG丸ｺﾞｼｯｸM-PRO" panose="020F0600000000000000" pitchFamily="50" charset="-128"/>
              </a:rPr>
              <a:t>④人のアイディアを</a:t>
            </a:r>
            <a:r>
              <a:rPr lang="ja-JP" altLang="en-US" sz="2400" dirty="0" smtClean="0">
                <a:solidFill>
                  <a:srgbClr val="00B0F0"/>
                </a:solidFill>
                <a:latin typeface="HG丸ｺﾞｼｯｸM-PRO" panose="020F0600000000000000" pitchFamily="50" charset="-128"/>
                <a:ea typeface="HG丸ｺﾞｼｯｸM-PRO" panose="020F0600000000000000" pitchFamily="50" charset="-128"/>
              </a:rPr>
              <a:t>ヒント</a:t>
            </a:r>
            <a:r>
              <a:rPr lang="ja-JP" altLang="en-US" sz="2400" dirty="0" smtClean="0">
                <a:latin typeface="HG丸ｺﾞｼｯｸM-PRO" panose="020F0600000000000000" pitchFamily="50" charset="-128"/>
                <a:ea typeface="HG丸ｺﾞｼｯｸM-PRO" panose="020F0600000000000000" pitchFamily="50" charset="-128"/>
              </a:rPr>
              <a:t>に発想する</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400" dirty="0" smtClean="0">
                <a:latin typeface="HG丸ｺﾞｼｯｸM-PRO" panose="020F0600000000000000" pitchFamily="50" charset="-128"/>
                <a:ea typeface="HG丸ｺﾞｼｯｸM-PRO" panose="020F0600000000000000" pitchFamily="50" charset="-128"/>
              </a:rPr>
              <a:t>⑤アイディアは</a:t>
            </a:r>
            <a:r>
              <a:rPr lang="ja-JP" altLang="en-US" sz="2400" dirty="0" smtClean="0">
                <a:solidFill>
                  <a:srgbClr val="00B0F0"/>
                </a:solidFill>
                <a:latin typeface="HG丸ｺﾞｼｯｸM-PRO" panose="020F0600000000000000" pitchFamily="50" charset="-128"/>
                <a:ea typeface="HG丸ｺﾞｼｯｸM-PRO" panose="020F0600000000000000" pitchFamily="50" charset="-128"/>
              </a:rPr>
              <a:t>箇条書き</a:t>
            </a:r>
            <a:r>
              <a:rPr lang="ja-JP" altLang="en-US" sz="2400" dirty="0" smtClean="0">
                <a:latin typeface="HG丸ｺﾞｼｯｸM-PRO" panose="020F0600000000000000" pitchFamily="50" charset="-128"/>
                <a:ea typeface="HG丸ｺﾞｼｯｸM-PRO" panose="020F0600000000000000" pitchFamily="50" charset="-128"/>
              </a:rPr>
              <a:t>にして記録する</a:t>
            </a:r>
            <a:endParaRPr lang="en-US" altLang="ja-JP" sz="2400" dirty="0" smtClean="0">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617199" y="3087429"/>
            <a:ext cx="1368152" cy="461665"/>
          </a:xfrm>
          <a:prstGeom prst="rect">
            <a:avLst/>
          </a:prstGeom>
          <a:noFill/>
        </p:spPr>
        <p:txBody>
          <a:bodyPr wrap="square" rtlCol="0">
            <a:spAutoFit/>
          </a:bodyPr>
          <a:lstStyle/>
          <a:p>
            <a:r>
              <a:rPr kumimoji="1" lang="ja-JP" altLang="en-US" sz="2400" dirty="0" smtClean="0"/>
              <a:t>ルール</a:t>
            </a:r>
            <a:endParaRPr kumimoji="1" lang="ja-JP" altLang="en-US" sz="2400" dirty="0"/>
          </a:p>
        </p:txBody>
      </p:sp>
      <p:pic>
        <p:nvPicPr>
          <p:cNvPr id="1026" name="Picture 2" descr="C:\Users\kawamitu\AppData\Local\Microsoft\Windows\Temporary Internet Files\Content.IE5\GT2ZPQVA\MC9004455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841187"/>
            <a:ext cx="1783080" cy="101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821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7"/>
                                        </p:tgtEl>
                                      </p:cBhvr>
                                    </p:animEffect>
                                    <p:animScale>
                                      <p:cBhvr>
                                        <p:cTn id="7"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8598" y="44624"/>
            <a:ext cx="8784976" cy="1143000"/>
          </a:xfrm>
        </p:spPr>
        <p:txBody>
          <a:bodyPr>
            <a:normAutofit fontScale="90000"/>
          </a:bodyPr>
          <a:lstStyle/>
          <a:p>
            <a:r>
              <a:rPr lang="ja-JP" altLang="en-US" dirty="0" smtClean="0">
                <a:latin typeface="HG丸ｺﾞｼｯｸM-PRO" panose="020F0600000000000000" pitchFamily="50" charset="-128"/>
                <a:ea typeface="HG丸ｺﾞｼｯｸM-PRO" panose="020F0600000000000000" pitchFamily="50" charset="-128"/>
              </a:rPr>
              <a:t>☑ブレーンストーミングの利用場面</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026" name="Picture 2" descr="C:\Users\kawamitu\AppData\Local\Microsoft\Windows\Temporary Internet Files\Content.IE5\GT2ZPQVA\MC9004455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5841187"/>
            <a:ext cx="1783080" cy="1016813"/>
          </a:xfrm>
          <a:prstGeom prst="rect">
            <a:avLst/>
          </a:prstGeom>
          <a:noFill/>
          <a:extLst>
            <a:ext uri="{909E8E84-426E-40DD-AFC4-6F175D3DCCD1}">
              <a14:hiddenFill xmlns:a14="http://schemas.microsoft.com/office/drawing/2010/main">
                <a:solidFill>
                  <a:srgbClr val="FFFFFF"/>
                </a:solidFill>
              </a14:hiddenFill>
            </a:ext>
          </a:extLst>
        </p:spPr>
      </p:pic>
      <p:sp>
        <p:nvSpPr>
          <p:cNvPr id="9" name="角丸四角形 8"/>
          <p:cNvSpPr/>
          <p:nvPr/>
        </p:nvSpPr>
        <p:spPr>
          <a:xfrm>
            <a:off x="971600" y="2271720"/>
            <a:ext cx="7228244" cy="244827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１．</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問題点をみんなで出し合うとき</a:t>
            </a:r>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２．</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アイデアをみんなで出し合うとき</a:t>
            </a:r>
            <a:endParaRPr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３．</a:t>
            </a:r>
            <a:r>
              <a:rPr kumimoji="1" lang="ja-JP" altLang="en-US" sz="2400" dirty="0" smtClean="0">
                <a:solidFill>
                  <a:schemeClr val="tx1"/>
                </a:solidFill>
                <a:latin typeface="HG丸ｺﾞｼｯｸM-PRO" panose="020F0600000000000000" pitchFamily="50" charset="-128"/>
                <a:ea typeface="HG丸ｺﾞｼｯｸM-PRO" panose="020F0600000000000000" pitchFamily="50" charset="-128"/>
              </a:rPr>
              <a:t>対策や課題をみんなで出し合うとき</a:t>
            </a:r>
            <a:endParaRPr kumimoji="1" lang="en-US" altLang="ja-JP" sz="24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2400" dirty="0">
                <a:solidFill>
                  <a:schemeClr val="tx1"/>
                </a:solidFill>
                <a:latin typeface="HG丸ｺﾞｼｯｸM-PRO" panose="020F0600000000000000" pitchFamily="50" charset="-128"/>
                <a:ea typeface="HG丸ｺﾞｼｯｸM-PRO" panose="020F0600000000000000" pitchFamily="50" charset="-128"/>
              </a:rPr>
              <a:t>４．</a:t>
            </a:r>
            <a:r>
              <a:rPr lang="ja-JP" altLang="en-US" sz="2400" dirty="0" smtClean="0">
                <a:solidFill>
                  <a:schemeClr val="tx1"/>
                </a:solidFill>
                <a:latin typeface="HG丸ｺﾞｼｯｸM-PRO" panose="020F0600000000000000" pitchFamily="50" charset="-128"/>
                <a:ea typeface="HG丸ｺﾞｼｯｸM-PRO" panose="020F0600000000000000" pitchFamily="50" charset="-128"/>
              </a:rPr>
              <a:t>みんなで意見を出し合えば発想が豊かになる</a:t>
            </a:r>
            <a:endParaRPr kumimoji="1" lang="ja-JP" altLang="en-US" sz="24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8287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23224" y="48558"/>
            <a:ext cx="8928992" cy="1143000"/>
          </a:xfrm>
        </p:spPr>
        <p:txBody>
          <a:bodyPr>
            <a:no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☑ブレーンストーミングのイメージ</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4" name="角丸四角形 3"/>
          <p:cNvSpPr/>
          <p:nvPr/>
        </p:nvSpPr>
        <p:spPr>
          <a:xfrm>
            <a:off x="827584" y="2060848"/>
            <a:ext cx="3384376" cy="72008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ブレーンストーミング</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（ネタをたくさん出す）</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下矢印 4"/>
          <p:cNvSpPr/>
          <p:nvPr/>
        </p:nvSpPr>
        <p:spPr>
          <a:xfrm>
            <a:off x="2303748" y="3006891"/>
            <a:ext cx="432048"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827584" y="3573016"/>
            <a:ext cx="3384376" cy="72008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情報を整理</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（グルーピング、優先順位）</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下矢印 6"/>
          <p:cNvSpPr/>
          <p:nvPr/>
        </p:nvSpPr>
        <p:spPr>
          <a:xfrm>
            <a:off x="2303748" y="4519059"/>
            <a:ext cx="432048" cy="432048"/>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827584" y="5157192"/>
            <a:ext cx="3384376" cy="72008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解決策を考える</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（改善案作成）</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角丸四角形 8"/>
          <p:cNvSpPr/>
          <p:nvPr/>
        </p:nvSpPr>
        <p:spPr>
          <a:xfrm>
            <a:off x="4667209" y="2060848"/>
            <a:ext cx="1692188" cy="72008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食材集め</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角丸四角形 9"/>
          <p:cNvSpPr/>
          <p:nvPr/>
        </p:nvSpPr>
        <p:spPr>
          <a:xfrm>
            <a:off x="4973010" y="2783172"/>
            <a:ext cx="1044582" cy="72008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角丸四角形 10"/>
          <p:cNvSpPr/>
          <p:nvPr/>
        </p:nvSpPr>
        <p:spPr>
          <a:xfrm>
            <a:off x="4631205" y="3573016"/>
            <a:ext cx="1728192" cy="72008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丸ｺﾞｼｯｸM-PRO" panose="020F0600000000000000" pitchFamily="50" charset="-128"/>
                <a:ea typeface="HG丸ｺﾞｼｯｸM-PRO" panose="020F0600000000000000" pitchFamily="50" charset="-128"/>
              </a:rPr>
              <a:t>使う食材　　を</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厳選</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角丸四角形 11"/>
          <p:cNvSpPr/>
          <p:nvPr/>
        </p:nvSpPr>
        <p:spPr>
          <a:xfrm>
            <a:off x="4970170" y="4375043"/>
            <a:ext cx="1086266" cy="72008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sz="240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角丸四角形 12"/>
          <p:cNvSpPr/>
          <p:nvPr/>
        </p:nvSpPr>
        <p:spPr>
          <a:xfrm>
            <a:off x="4718262" y="5157192"/>
            <a:ext cx="1590081" cy="72008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食材を</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料理する</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円形吹き出し 13"/>
          <p:cNvSpPr/>
          <p:nvPr/>
        </p:nvSpPr>
        <p:spPr>
          <a:xfrm>
            <a:off x="5927830" y="980728"/>
            <a:ext cx="1872208" cy="936104"/>
          </a:xfrm>
          <a:prstGeom prst="wedgeEllipseCallout">
            <a:avLst>
              <a:gd name="adj1" fmla="val -42681"/>
              <a:gd name="adj2" fmla="val 7014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t>料理に</a:t>
            </a:r>
            <a:endParaRPr kumimoji="1" lang="en-US" altLang="ja-JP" dirty="0" smtClean="0"/>
          </a:p>
          <a:p>
            <a:pPr algn="ctr"/>
            <a:r>
              <a:rPr lang="ja-JP" altLang="en-US" dirty="0"/>
              <a:t>たとえると</a:t>
            </a:r>
            <a:endParaRPr kumimoji="1" lang="ja-JP" altLang="en-US" dirty="0"/>
          </a:p>
        </p:txBody>
      </p:sp>
      <p:sp>
        <p:nvSpPr>
          <p:cNvPr id="15" name="角丸四角形 14"/>
          <p:cNvSpPr/>
          <p:nvPr/>
        </p:nvSpPr>
        <p:spPr>
          <a:xfrm>
            <a:off x="1691680" y="6137920"/>
            <a:ext cx="5801962" cy="720080"/>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00B0F0"/>
                </a:solidFill>
                <a:latin typeface="HG丸ｺﾞｼｯｸM-PRO" panose="020F0600000000000000" pitchFamily="50" charset="-128"/>
                <a:ea typeface="HG丸ｺﾞｼｯｸM-PRO" panose="020F0600000000000000" pitchFamily="50" charset="-128"/>
              </a:rPr>
              <a:t>▶</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ブレーンストーミングは食材集め</a:t>
            </a:r>
            <a:endParaRPr lang="en-US" altLang="ja-JP" dirty="0" smtClean="0">
              <a:solidFill>
                <a:srgbClr val="00B0F0"/>
              </a:solidFill>
              <a:latin typeface="HG丸ｺﾞｼｯｸM-PRO" panose="020F0600000000000000" pitchFamily="50" charset="-128"/>
              <a:ea typeface="HG丸ｺﾞｼｯｸM-PRO" panose="020F0600000000000000" pitchFamily="50" charset="-128"/>
            </a:endParaRPr>
          </a:p>
          <a:p>
            <a:r>
              <a:rPr kumimoji="1" lang="ja-JP" altLang="en-US" dirty="0" smtClean="0">
                <a:solidFill>
                  <a:srgbClr val="00B0F0"/>
                </a:solidFill>
                <a:latin typeface="HG丸ｺﾞｼｯｸM-PRO" panose="020F0600000000000000" pitchFamily="50" charset="-128"/>
                <a:ea typeface="HG丸ｺﾞｼｯｸM-PRO" panose="020F0600000000000000" pitchFamily="50" charset="-128"/>
              </a:rPr>
              <a:t>　　　</a:t>
            </a:r>
            <a:r>
              <a:rPr lang="ja-JP" altLang="en-US" dirty="0">
                <a:solidFill>
                  <a:srgbClr val="00B0F0"/>
                </a:solidFill>
                <a:latin typeface="HG丸ｺﾞｼｯｸM-PRO" panose="020F0600000000000000" pitchFamily="50" charset="-128"/>
                <a:ea typeface="HG丸ｺﾞｼｯｸM-PRO" panose="020F0600000000000000" pitchFamily="50" charset="-128"/>
              </a:rPr>
              <a:t> </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 </a:t>
            </a:r>
            <a:r>
              <a:rPr kumimoji="1" lang="ja-JP" altLang="en-US" dirty="0" smtClean="0">
                <a:solidFill>
                  <a:srgbClr val="00B0F0"/>
                </a:solidFill>
                <a:latin typeface="HG丸ｺﾞｼｯｸM-PRO" panose="020F0600000000000000" pitchFamily="50" charset="-128"/>
                <a:ea typeface="HG丸ｺﾞｼｯｸM-PRO" panose="020F0600000000000000" pitchFamily="50" charset="-128"/>
              </a:rPr>
              <a:t> ▶食材が豊富だと料理しやすい</a:t>
            </a:r>
            <a:endParaRPr kumimoji="1" lang="ja-JP" altLang="en-US" dirty="0">
              <a:solidFill>
                <a:srgbClr val="00B0F0"/>
              </a:solidFill>
              <a:latin typeface="HG丸ｺﾞｼｯｸM-PRO" panose="020F0600000000000000" pitchFamily="50" charset="-128"/>
              <a:ea typeface="HG丸ｺﾞｼｯｸM-PRO" panose="020F0600000000000000" pitchFamily="50" charset="-128"/>
            </a:endParaRPr>
          </a:p>
        </p:txBody>
      </p:sp>
      <p:pic>
        <p:nvPicPr>
          <p:cNvPr id="1027" name="Picture 3" descr="C:\Users\kawamitu\AppData\Local\Microsoft\Windows\Temporary Internet Files\Content.IE5\GT2ZPQVA\MC9001421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6546930" y="2087441"/>
            <a:ext cx="184844" cy="5985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wamitu\AppData\Local\Microsoft\Windows\Temporary Internet Files\Content.IE5\YA98GJ28\MC90020830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667" y="2245692"/>
            <a:ext cx="517825" cy="48972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wamitu\AppData\Local\Microsoft\Windows\Temporary Internet Files\Content.IE5\D0AHI865\MC9001934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1766" y="2103890"/>
            <a:ext cx="453076" cy="3662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awamitu\AppData\Local\Microsoft\Windows\Temporary Internet Files\Content.IE5\3XJAGXTU\MC90011242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20272" y="2458285"/>
            <a:ext cx="441949" cy="2956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awamitu\AppData\Local\Microsoft\Windows\Temporary Internet Files\Content.IE5\GT2ZPQVA\MC90021514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95400" y="2583635"/>
            <a:ext cx="468534" cy="39458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awamitu\AppData\Local\Microsoft\Windows\Temporary Internet Files\Content.IE5\YA98GJ28\MC90042180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96469" y="2091030"/>
            <a:ext cx="385297" cy="33330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awamitu\AppData\Local\Microsoft\Windows\Temporary Internet Files\Content.IE5\D0AHI865\MC90042181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92028" y="2728857"/>
            <a:ext cx="579475" cy="3822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awamitu\AppData\Local\Microsoft\Windows\Temporary Internet Files\Content.IE5\3XJAGXTU\MC900182918[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371503" y="2598376"/>
            <a:ext cx="340770" cy="40851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awamitu\AppData\Local\Microsoft\Windows\Temporary Internet Files\Content.IE5\GT2ZPQVA\MC900413552[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93642" y="1998610"/>
            <a:ext cx="484718" cy="5718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kawamitu\AppData\Local\Microsoft\Windows\Temporary Internet Files\Content.IE5\D0AHI865\MC900215374[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935431" y="2091030"/>
            <a:ext cx="467139" cy="431553"/>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awamitu\AppData\Local\Microsoft\Windows\Temporary Internet Files\Content.IE5\D0AHI865\MC900300097[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736001" y="2386152"/>
            <a:ext cx="313085" cy="33832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awamitu\AppData\Local\Microsoft\Windows\Temporary Internet Files\Content.IE5\YA98GJ28\MC900413024[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244408" y="2082796"/>
            <a:ext cx="520085" cy="25201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kawamitu\AppData\Local\Microsoft\Windows\Temporary Internet Files\Content.IE5\YA98GJ28\MC900089938[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967145" y="2570412"/>
            <a:ext cx="403709" cy="299194"/>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awamitu\AppData\Local\Microsoft\Windows\Temporary Internet Files\Content.IE5\D0AHI865\MC900345913[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750363" y="2770519"/>
            <a:ext cx="250779" cy="361903"/>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kawamitu\AppData\Local\Microsoft\Windows\Temporary Internet Files\Content.IE5\YA98GJ28\MC900412500[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330646" y="2427669"/>
            <a:ext cx="407834" cy="16673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kawamitu\AppData\Local\Microsoft\Windows\Temporary Internet Files\Content.IE5\GT2ZPQVA\MC900420846[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70854" y="2598376"/>
            <a:ext cx="540414" cy="21771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5" descr="C:\Users\kawamitu\AppData\Local\Microsoft\Windows\Temporary Internet Files\Content.IE5\YA98GJ28\MC900089938[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932538" y="3807151"/>
            <a:ext cx="403709" cy="29919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descr="C:\Users\kawamitu\AppData\Local\Microsoft\Windows\Temporary Internet Files\Content.IE5\D0AHI865\MC900421814[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35970" y="3681156"/>
            <a:ext cx="579475" cy="382221"/>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3" descr="C:\Users\kawamitu\AppData\Local\Microsoft\Windows\Temporary Internet Files\Content.IE5\D0AHI865\MC900300097[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45152" y="4036721"/>
            <a:ext cx="313085" cy="338322"/>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 descr="C:\Users\kawamitu\AppData\Local\Microsoft\Windows\Temporary Internet Files\Content.IE5\GT2ZPQVA\MC9001421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8251519" y="3851553"/>
            <a:ext cx="184844" cy="598501"/>
          </a:xfrm>
          <a:prstGeom prst="rect">
            <a:avLst/>
          </a:prstGeom>
          <a:noFill/>
          <a:extLst>
            <a:ext uri="{909E8E84-426E-40DD-AFC4-6F175D3DCCD1}">
              <a14:hiddenFill xmlns:a14="http://schemas.microsoft.com/office/drawing/2010/main">
                <a:solidFill>
                  <a:srgbClr val="FFFFFF"/>
                </a:solidFill>
              </a14:hiddenFill>
            </a:ext>
          </a:extLst>
        </p:spPr>
      </p:pic>
      <p:pic>
        <p:nvPicPr>
          <p:cNvPr id="1043" name="Picture 19" descr="C:\Users\kawamitu\AppData\Local\Microsoft\Windows\Temporary Internet Files\Content.IE5\GT2ZPQVA\MC900331282[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25992" y="2804627"/>
            <a:ext cx="452627" cy="359059"/>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9" descr="C:\Users\kawamitu\AppData\Local\Microsoft\Windows\Temporary Internet Files\Content.IE5\GT2ZPQVA\MC900331282[1].wmf"/>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458237" y="4015984"/>
            <a:ext cx="452627" cy="3590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kawamitu\AppData\Local\Microsoft\Windows\Temporary Internet Files\Content.IE5\GT2ZPQVA\MC900441782[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207252" y="2893330"/>
            <a:ext cx="435496" cy="43549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0" descr="C:\Users\kawamitu\AppData\Local\Microsoft\Windows\Temporary Internet Files\Content.IE5\GT2ZPQVA\MC900441782[1].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7813251" y="3715308"/>
            <a:ext cx="435496" cy="435496"/>
          </a:xfrm>
          <a:prstGeom prst="rect">
            <a:avLst/>
          </a:prstGeom>
          <a:noFill/>
          <a:extLst>
            <a:ext uri="{909E8E84-426E-40DD-AFC4-6F175D3DCCD1}">
              <a14:hiddenFill xmlns:a14="http://schemas.microsoft.com/office/drawing/2010/main">
                <a:solidFill>
                  <a:srgbClr val="FFFFFF"/>
                </a:solidFill>
              </a14:hiddenFill>
            </a:ext>
          </a:extLst>
        </p:spPr>
      </p:pic>
      <p:pic>
        <p:nvPicPr>
          <p:cNvPr id="1045" name="Picture 21" descr="C:\Users\kawamitu\AppData\Local\Microsoft\Windows\Temporary Internet Files\Content.IE5\D0AHI865\MC900079159[1].wmf"/>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200119" y="5171229"/>
            <a:ext cx="1130527" cy="778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463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par>
                                <p:cTn id="38" presetID="10" presetClass="entr" presetSubtype="0" fill="hold" nodeType="withEffect">
                                  <p:stCondLst>
                                    <p:cond delay="0"/>
                                  </p:stCondLst>
                                  <p:childTnLst>
                                    <p:set>
                                      <p:cBhvr>
                                        <p:cTn id="39" dur="1" fill="hold">
                                          <p:stCondLst>
                                            <p:cond delay="0"/>
                                          </p:stCondLst>
                                        </p:cTn>
                                        <p:tgtEl>
                                          <p:spTgt spid="1027"/>
                                        </p:tgtEl>
                                        <p:attrNameLst>
                                          <p:attrName>style.visibility</p:attrName>
                                        </p:attrNameLst>
                                      </p:cBhvr>
                                      <p:to>
                                        <p:strVal val="visible"/>
                                      </p:to>
                                    </p:set>
                                    <p:animEffect transition="in" filter="fade">
                                      <p:cBhvr>
                                        <p:cTn id="40" dur="500"/>
                                        <p:tgtEl>
                                          <p:spTgt spid="1027"/>
                                        </p:tgtEl>
                                      </p:cBhvr>
                                    </p:animEffect>
                                  </p:childTnLst>
                                </p:cTn>
                              </p:par>
                              <p:par>
                                <p:cTn id="41" presetID="10" presetClass="entr" presetSubtype="0" fill="hold" nodeType="withEffect">
                                  <p:stCondLst>
                                    <p:cond delay="0"/>
                                  </p:stCondLst>
                                  <p:childTnLst>
                                    <p:set>
                                      <p:cBhvr>
                                        <p:cTn id="42" dur="1" fill="hold">
                                          <p:stCondLst>
                                            <p:cond delay="0"/>
                                          </p:stCondLst>
                                        </p:cTn>
                                        <p:tgtEl>
                                          <p:spTgt spid="1032"/>
                                        </p:tgtEl>
                                        <p:attrNameLst>
                                          <p:attrName>style.visibility</p:attrName>
                                        </p:attrNameLst>
                                      </p:cBhvr>
                                      <p:to>
                                        <p:strVal val="visible"/>
                                      </p:to>
                                    </p:set>
                                    <p:animEffect transition="in" filter="fade">
                                      <p:cBhvr>
                                        <p:cTn id="43" dur="500"/>
                                        <p:tgtEl>
                                          <p:spTgt spid="1032"/>
                                        </p:tgtEl>
                                      </p:cBhvr>
                                    </p:animEffect>
                                  </p:childTnLst>
                                </p:cTn>
                              </p:par>
                              <p:par>
                                <p:cTn id="44" presetID="10" presetClass="entr" presetSubtype="0" fill="hold" nodeType="withEffect">
                                  <p:stCondLst>
                                    <p:cond delay="0"/>
                                  </p:stCondLst>
                                  <p:childTnLst>
                                    <p:set>
                                      <p:cBhvr>
                                        <p:cTn id="45" dur="1" fill="hold">
                                          <p:stCondLst>
                                            <p:cond delay="0"/>
                                          </p:stCondLst>
                                        </p:cTn>
                                        <p:tgtEl>
                                          <p:spTgt spid="1028"/>
                                        </p:tgtEl>
                                        <p:attrNameLst>
                                          <p:attrName>style.visibility</p:attrName>
                                        </p:attrNameLst>
                                      </p:cBhvr>
                                      <p:to>
                                        <p:strVal val="visible"/>
                                      </p:to>
                                    </p:set>
                                    <p:animEffect transition="in" filter="fade">
                                      <p:cBhvr>
                                        <p:cTn id="46" dur="500"/>
                                        <p:tgtEl>
                                          <p:spTgt spid="1028"/>
                                        </p:tgtEl>
                                      </p:cBhvr>
                                    </p:animEffect>
                                  </p:childTnLst>
                                </p:cTn>
                              </p:par>
                              <p:par>
                                <p:cTn id="47" presetID="10" presetClass="entr" presetSubtype="0" fill="hold" nodeType="withEffect">
                                  <p:stCondLst>
                                    <p:cond delay="0"/>
                                  </p:stCondLst>
                                  <p:childTnLst>
                                    <p:set>
                                      <p:cBhvr>
                                        <p:cTn id="48" dur="1" fill="hold">
                                          <p:stCondLst>
                                            <p:cond delay="0"/>
                                          </p:stCondLst>
                                        </p:cTn>
                                        <p:tgtEl>
                                          <p:spTgt spid="1031"/>
                                        </p:tgtEl>
                                        <p:attrNameLst>
                                          <p:attrName>style.visibility</p:attrName>
                                        </p:attrNameLst>
                                      </p:cBhvr>
                                      <p:to>
                                        <p:strVal val="visible"/>
                                      </p:to>
                                    </p:set>
                                    <p:animEffect transition="in" filter="fade">
                                      <p:cBhvr>
                                        <p:cTn id="49" dur="500"/>
                                        <p:tgtEl>
                                          <p:spTgt spid="1031"/>
                                        </p:tgtEl>
                                      </p:cBhvr>
                                    </p:animEffect>
                                  </p:childTnLst>
                                </p:cTn>
                              </p:par>
                              <p:par>
                                <p:cTn id="50" presetID="10" presetClass="entr" presetSubtype="0" fill="hold" nodeType="withEffect">
                                  <p:stCondLst>
                                    <p:cond delay="0"/>
                                  </p:stCondLst>
                                  <p:childTnLst>
                                    <p:set>
                                      <p:cBhvr>
                                        <p:cTn id="51" dur="1" fill="hold">
                                          <p:stCondLst>
                                            <p:cond delay="0"/>
                                          </p:stCondLst>
                                        </p:cTn>
                                        <p:tgtEl>
                                          <p:spTgt spid="1043"/>
                                        </p:tgtEl>
                                        <p:attrNameLst>
                                          <p:attrName>style.visibility</p:attrName>
                                        </p:attrNameLst>
                                      </p:cBhvr>
                                      <p:to>
                                        <p:strVal val="visible"/>
                                      </p:to>
                                    </p:set>
                                    <p:animEffect transition="in" filter="fade">
                                      <p:cBhvr>
                                        <p:cTn id="52" dur="500"/>
                                        <p:tgtEl>
                                          <p:spTgt spid="1043"/>
                                        </p:tgtEl>
                                      </p:cBhvr>
                                    </p:animEffect>
                                  </p:childTnLst>
                                </p:cTn>
                              </p:par>
                              <p:par>
                                <p:cTn id="53" presetID="10" presetClass="entr" presetSubtype="0" fill="hold" nodeType="withEffect">
                                  <p:stCondLst>
                                    <p:cond delay="0"/>
                                  </p:stCondLst>
                                  <p:childTnLst>
                                    <p:set>
                                      <p:cBhvr>
                                        <p:cTn id="54" dur="1" fill="hold">
                                          <p:stCondLst>
                                            <p:cond delay="0"/>
                                          </p:stCondLst>
                                        </p:cTn>
                                        <p:tgtEl>
                                          <p:spTgt spid="1044"/>
                                        </p:tgtEl>
                                        <p:attrNameLst>
                                          <p:attrName>style.visibility</p:attrName>
                                        </p:attrNameLst>
                                      </p:cBhvr>
                                      <p:to>
                                        <p:strVal val="visible"/>
                                      </p:to>
                                    </p:set>
                                    <p:animEffect transition="in" filter="fade">
                                      <p:cBhvr>
                                        <p:cTn id="55" dur="500"/>
                                        <p:tgtEl>
                                          <p:spTgt spid="1044"/>
                                        </p:tgtEl>
                                      </p:cBhvr>
                                    </p:animEffect>
                                  </p:childTnLst>
                                </p:cTn>
                              </p:par>
                              <p:par>
                                <p:cTn id="56" presetID="10" presetClass="entr" presetSubtype="0" fill="hold" nodeType="withEffect">
                                  <p:stCondLst>
                                    <p:cond delay="0"/>
                                  </p:stCondLst>
                                  <p:childTnLst>
                                    <p:set>
                                      <p:cBhvr>
                                        <p:cTn id="57" dur="1" fill="hold">
                                          <p:stCondLst>
                                            <p:cond delay="0"/>
                                          </p:stCondLst>
                                        </p:cTn>
                                        <p:tgtEl>
                                          <p:spTgt spid="1033"/>
                                        </p:tgtEl>
                                        <p:attrNameLst>
                                          <p:attrName>style.visibility</p:attrName>
                                        </p:attrNameLst>
                                      </p:cBhvr>
                                      <p:to>
                                        <p:strVal val="visible"/>
                                      </p:to>
                                    </p:set>
                                    <p:animEffect transition="in" filter="fade">
                                      <p:cBhvr>
                                        <p:cTn id="58" dur="500"/>
                                        <p:tgtEl>
                                          <p:spTgt spid="1033"/>
                                        </p:tgtEl>
                                      </p:cBhvr>
                                    </p:animEffect>
                                  </p:childTnLst>
                                </p:cTn>
                              </p:par>
                              <p:par>
                                <p:cTn id="59" presetID="10" presetClass="entr" presetSubtype="0" fill="hold" nodeType="withEffect">
                                  <p:stCondLst>
                                    <p:cond delay="0"/>
                                  </p:stCondLst>
                                  <p:childTnLst>
                                    <p:set>
                                      <p:cBhvr>
                                        <p:cTn id="60" dur="1" fill="hold">
                                          <p:stCondLst>
                                            <p:cond delay="0"/>
                                          </p:stCondLst>
                                        </p:cTn>
                                        <p:tgtEl>
                                          <p:spTgt spid="1034"/>
                                        </p:tgtEl>
                                        <p:attrNameLst>
                                          <p:attrName>style.visibility</p:attrName>
                                        </p:attrNameLst>
                                      </p:cBhvr>
                                      <p:to>
                                        <p:strVal val="visible"/>
                                      </p:to>
                                    </p:set>
                                    <p:animEffect transition="in" filter="fade">
                                      <p:cBhvr>
                                        <p:cTn id="61" dur="500"/>
                                        <p:tgtEl>
                                          <p:spTgt spid="1034"/>
                                        </p:tgtEl>
                                      </p:cBhvr>
                                    </p:animEffect>
                                  </p:childTnLst>
                                </p:cTn>
                              </p:par>
                              <p:par>
                                <p:cTn id="62" presetID="10" presetClass="entr" presetSubtype="0" fill="hold" nodeType="withEffect">
                                  <p:stCondLst>
                                    <p:cond delay="0"/>
                                  </p:stCondLst>
                                  <p:childTnLst>
                                    <p:set>
                                      <p:cBhvr>
                                        <p:cTn id="63" dur="1" fill="hold">
                                          <p:stCondLst>
                                            <p:cond delay="0"/>
                                          </p:stCondLst>
                                        </p:cTn>
                                        <p:tgtEl>
                                          <p:spTgt spid="1029"/>
                                        </p:tgtEl>
                                        <p:attrNameLst>
                                          <p:attrName>style.visibility</p:attrName>
                                        </p:attrNameLst>
                                      </p:cBhvr>
                                      <p:to>
                                        <p:strVal val="visible"/>
                                      </p:to>
                                    </p:set>
                                    <p:animEffect transition="in" filter="fade">
                                      <p:cBhvr>
                                        <p:cTn id="64" dur="500"/>
                                        <p:tgtEl>
                                          <p:spTgt spid="1029"/>
                                        </p:tgtEl>
                                      </p:cBhvr>
                                    </p:animEffect>
                                  </p:childTnLst>
                                </p:cTn>
                              </p:par>
                              <p:par>
                                <p:cTn id="65" presetID="10" presetClass="entr" presetSubtype="0" fill="hold" nodeType="withEffect">
                                  <p:stCondLst>
                                    <p:cond delay="0"/>
                                  </p:stCondLst>
                                  <p:childTnLst>
                                    <p:set>
                                      <p:cBhvr>
                                        <p:cTn id="66" dur="1" fill="hold">
                                          <p:stCondLst>
                                            <p:cond delay="0"/>
                                          </p:stCondLst>
                                        </p:cTn>
                                        <p:tgtEl>
                                          <p:spTgt spid="1030"/>
                                        </p:tgtEl>
                                        <p:attrNameLst>
                                          <p:attrName>style.visibility</p:attrName>
                                        </p:attrNameLst>
                                      </p:cBhvr>
                                      <p:to>
                                        <p:strVal val="visible"/>
                                      </p:to>
                                    </p:set>
                                    <p:animEffect transition="in" filter="fade">
                                      <p:cBhvr>
                                        <p:cTn id="67" dur="500"/>
                                        <p:tgtEl>
                                          <p:spTgt spid="1030"/>
                                        </p:tgtEl>
                                      </p:cBhvr>
                                    </p:animEffect>
                                  </p:childTnLst>
                                </p:cTn>
                              </p:par>
                              <p:par>
                                <p:cTn id="68" presetID="10" presetClass="entr" presetSubtype="0" fill="hold" nodeType="withEffect">
                                  <p:stCondLst>
                                    <p:cond delay="0"/>
                                  </p:stCondLst>
                                  <p:childTnLst>
                                    <p:set>
                                      <p:cBhvr>
                                        <p:cTn id="69" dur="1" fill="hold">
                                          <p:stCondLst>
                                            <p:cond delay="0"/>
                                          </p:stCondLst>
                                        </p:cTn>
                                        <p:tgtEl>
                                          <p:spTgt spid="1035"/>
                                        </p:tgtEl>
                                        <p:attrNameLst>
                                          <p:attrName>style.visibility</p:attrName>
                                        </p:attrNameLst>
                                      </p:cBhvr>
                                      <p:to>
                                        <p:strVal val="visible"/>
                                      </p:to>
                                    </p:set>
                                    <p:animEffect transition="in" filter="fade">
                                      <p:cBhvr>
                                        <p:cTn id="70" dur="500"/>
                                        <p:tgtEl>
                                          <p:spTgt spid="1035"/>
                                        </p:tgtEl>
                                      </p:cBhvr>
                                    </p:animEffect>
                                  </p:childTnLst>
                                </p:cTn>
                              </p:par>
                              <p:par>
                                <p:cTn id="71" presetID="10" presetClass="entr" presetSubtype="0" fill="hold" nodeType="withEffect">
                                  <p:stCondLst>
                                    <p:cond delay="0"/>
                                  </p:stCondLst>
                                  <p:childTnLst>
                                    <p:set>
                                      <p:cBhvr>
                                        <p:cTn id="72" dur="1" fill="hold">
                                          <p:stCondLst>
                                            <p:cond delay="0"/>
                                          </p:stCondLst>
                                        </p:cTn>
                                        <p:tgtEl>
                                          <p:spTgt spid="1036"/>
                                        </p:tgtEl>
                                        <p:attrNameLst>
                                          <p:attrName>style.visibility</p:attrName>
                                        </p:attrNameLst>
                                      </p:cBhvr>
                                      <p:to>
                                        <p:strVal val="visible"/>
                                      </p:to>
                                    </p:set>
                                    <p:animEffect transition="in" filter="fade">
                                      <p:cBhvr>
                                        <p:cTn id="73" dur="500"/>
                                        <p:tgtEl>
                                          <p:spTgt spid="1036"/>
                                        </p:tgtEl>
                                      </p:cBhvr>
                                    </p:animEffect>
                                  </p:childTnLst>
                                </p:cTn>
                              </p:par>
                              <p:par>
                                <p:cTn id="74" presetID="10" presetClass="entr" presetSubtype="0" fill="hold" nodeType="withEffect">
                                  <p:stCondLst>
                                    <p:cond delay="0"/>
                                  </p:stCondLst>
                                  <p:childTnLst>
                                    <p:set>
                                      <p:cBhvr>
                                        <p:cTn id="75" dur="1" fill="hold">
                                          <p:stCondLst>
                                            <p:cond delay="0"/>
                                          </p:stCondLst>
                                        </p:cTn>
                                        <p:tgtEl>
                                          <p:spTgt spid="1037"/>
                                        </p:tgtEl>
                                        <p:attrNameLst>
                                          <p:attrName>style.visibility</p:attrName>
                                        </p:attrNameLst>
                                      </p:cBhvr>
                                      <p:to>
                                        <p:strVal val="visible"/>
                                      </p:to>
                                    </p:set>
                                    <p:animEffect transition="in" filter="fade">
                                      <p:cBhvr>
                                        <p:cTn id="76" dur="500"/>
                                        <p:tgtEl>
                                          <p:spTgt spid="1037"/>
                                        </p:tgtEl>
                                      </p:cBhvr>
                                    </p:animEffect>
                                  </p:childTnLst>
                                </p:cTn>
                              </p:par>
                              <p:par>
                                <p:cTn id="77" presetID="10" presetClass="entr" presetSubtype="0" fill="hold" nodeType="withEffect">
                                  <p:stCondLst>
                                    <p:cond delay="0"/>
                                  </p:stCondLst>
                                  <p:childTnLst>
                                    <p:set>
                                      <p:cBhvr>
                                        <p:cTn id="78" dur="1" fill="hold">
                                          <p:stCondLst>
                                            <p:cond delay="0"/>
                                          </p:stCondLst>
                                        </p:cTn>
                                        <p:tgtEl>
                                          <p:spTgt spid="1040"/>
                                        </p:tgtEl>
                                        <p:attrNameLst>
                                          <p:attrName>style.visibility</p:attrName>
                                        </p:attrNameLst>
                                      </p:cBhvr>
                                      <p:to>
                                        <p:strVal val="visible"/>
                                      </p:to>
                                    </p:set>
                                    <p:animEffect transition="in" filter="fade">
                                      <p:cBhvr>
                                        <p:cTn id="79" dur="500"/>
                                        <p:tgtEl>
                                          <p:spTgt spid="1040"/>
                                        </p:tgtEl>
                                      </p:cBhvr>
                                    </p:animEffect>
                                  </p:childTnLst>
                                </p:cTn>
                              </p:par>
                              <p:par>
                                <p:cTn id="80" presetID="10" presetClass="entr" presetSubtype="0" fill="hold" nodeType="withEffect">
                                  <p:stCondLst>
                                    <p:cond delay="0"/>
                                  </p:stCondLst>
                                  <p:childTnLst>
                                    <p:set>
                                      <p:cBhvr>
                                        <p:cTn id="81" dur="1" fill="hold">
                                          <p:stCondLst>
                                            <p:cond delay="0"/>
                                          </p:stCondLst>
                                        </p:cTn>
                                        <p:tgtEl>
                                          <p:spTgt spid="1039"/>
                                        </p:tgtEl>
                                        <p:attrNameLst>
                                          <p:attrName>style.visibility</p:attrName>
                                        </p:attrNameLst>
                                      </p:cBhvr>
                                      <p:to>
                                        <p:strVal val="visible"/>
                                      </p:to>
                                    </p:set>
                                    <p:animEffect transition="in" filter="fade">
                                      <p:cBhvr>
                                        <p:cTn id="82" dur="500"/>
                                        <p:tgtEl>
                                          <p:spTgt spid="1039"/>
                                        </p:tgtEl>
                                      </p:cBhvr>
                                    </p:animEffect>
                                  </p:childTnLst>
                                </p:cTn>
                              </p:par>
                              <p:par>
                                <p:cTn id="83" presetID="10" presetClass="entr" presetSubtype="0" fill="hold" nodeType="withEffect">
                                  <p:stCondLst>
                                    <p:cond delay="0"/>
                                  </p:stCondLst>
                                  <p:childTnLst>
                                    <p:set>
                                      <p:cBhvr>
                                        <p:cTn id="84" dur="1" fill="hold">
                                          <p:stCondLst>
                                            <p:cond delay="0"/>
                                          </p:stCondLst>
                                        </p:cTn>
                                        <p:tgtEl>
                                          <p:spTgt spid="1042"/>
                                        </p:tgtEl>
                                        <p:attrNameLst>
                                          <p:attrName>style.visibility</p:attrName>
                                        </p:attrNameLst>
                                      </p:cBhvr>
                                      <p:to>
                                        <p:strVal val="visible"/>
                                      </p:to>
                                    </p:set>
                                    <p:animEffect transition="in" filter="fade">
                                      <p:cBhvr>
                                        <p:cTn id="85" dur="500"/>
                                        <p:tgtEl>
                                          <p:spTgt spid="1042"/>
                                        </p:tgtEl>
                                      </p:cBhvr>
                                    </p:animEffect>
                                  </p:childTnLst>
                                </p:cTn>
                              </p:par>
                              <p:par>
                                <p:cTn id="86" presetID="10" presetClass="entr" presetSubtype="0" fill="hold" nodeType="withEffect">
                                  <p:stCondLst>
                                    <p:cond delay="0"/>
                                  </p:stCondLst>
                                  <p:childTnLst>
                                    <p:set>
                                      <p:cBhvr>
                                        <p:cTn id="87" dur="1" fill="hold">
                                          <p:stCondLst>
                                            <p:cond delay="0"/>
                                          </p:stCondLst>
                                        </p:cTn>
                                        <p:tgtEl>
                                          <p:spTgt spid="1041"/>
                                        </p:tgtEl>
                                        <p:attrNameLst>
                                          <p:attrName>style.visibility</p:attrName>
                                        </p:attrNameLst>
                                      </p:cBhvr>
                                      <p:to>
                                        <p:strVal val="visible"/>
                                      </p:to>
                                    </p:set>
                                    <p:animEffect transition="in" filter="fade">
                                      <p:cBhvr>
                                        <p:cTn id="88" dur="500"/>
                                        <p:tgtEl>
                                          <p:spTgt spid="1041"/>
                                        </p:tgtEl>
                                      </p:cBhvr>
                                    </p:animEffect>
                                  </p:childTnLst>
                                </p:cTn>
                              </p:par>
                              <p:par>
                                <p:cTn id="89" presetID="10" presetClass="entr" presetSubtype="0" fill="hold" nodeType="withEffect">
                                  <p:stCondLst>
                                    <p:cond delay="0"/>
                                  </p:stCondLst>
                                  <p:childTnLst>
                                    <p:set>
                                      <p:cBhvr>
                                        <p:cTn id="90" dur="1" fill="hold">
                                          <p:stCondLst>
                                            <p:cond delay="0"/>
                                          </p:stCondLst>
                                        </p:cTn>
                                        <p:tgtEl>
                                          <p:spTgt spid="1038"/>
                                        </p:tgtEl>
                                        <p:attrNameLst>
                                          <p:attrName>style.visibility</p:attrName>
                                        </p:attrNameLst>
                                      </p:cBhvr>
                                      <p:to>
                                        <p:strVal val="visible"/>
                                      </p:to>
                                    </p:set>
                                    <p:animEffect transition="in" filter="fade">
                                      <p:cBhvr>
                                        <p:cTn id="91" dur="500"/>
                                        <p:tgtEl>
                                          <p:spTgt spid="1038"/>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0"/>
                                        </p:tgtEl>
                                        <p:attrNameLst>
                                          <p:attrName>style.visibility</p:attrName>
                                        </p:attrNameLst>
                                      </p:cBhvr>
                                      <p:to>
                                        <p:strVal val="visible"/>
                                      </p:to>
                                    </p:set>
                                    <p:animEffect transition="in" filter="fade">
                                      <p:cBhvr>
                                        <p:cTn id="94" dur="500"/>
                                        <p:tgtEl>
                                          <p:spTgt spid="10"/>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nodeType="click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fade">
                                      <p:cBhvr>
                                        <p:cTn id="99" dur="500"/>
                                        <p:tgtEl>
                                          <p:spTgt spid="33"/>
                                        </p:tgtEl>
                                      </p:cBhvr>
                                    </p:animEffect>
                                  </p:childTnLst>
                                </p:cTn>
                              </p:par>
                              <p:par>
                                <p:cTn id="100" presetID="10" presetClass="entr" presetSubtype="0" fill="hold" nodeType="with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500"/>
                                        <p:tgtEl>
                                          <p:spTgt spid="34"/>
                                        </p:tgtEl>
                                      </p:cBhvr>
                                    </p:animEffect>
                                  </p:childTnLst>
                                </p:cTn>
                              </p:par>
                              <p:par>
                                <p:cTn id="103" presetID="10" presetClass="entr" presetSubtype="0" fill="hold" nodeType="with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fade">
                                      <p:cBhvr>
                                        <p:cTn id="105" dur="500"/>
                                        <p:tgtEl>
                                          <p:spTgt spid="35"/>
                                        </p:tgtEl>
                                      </p:cBhvr>
                                    </p:animEffect>
                                  </p:childTnLst>
                                </p:cTn>
                              </p:par>
                              <p:par>
                                <p:cTn id="106" presetID="10" presetClass="entr" presetSubtype="0" fill="hold" nodeType="with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500"/>
                                        <p:tgtEl>
                                          <p:spTgt spid="36"/>
                                        </p:tgtEl>
                                      </p:cBhvr>
                                    </p:animEffect>
                                  </p:childTnLst>
                                </p:cTn>
                              </p:par>
                              <p:par>
                                <p:cTn id="109" presetID="10" presetClass="entr" presetSubtype="0" fill="hold" nodeType="with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fade">
                                      <p:cBhvr>
                                        <p:cTn id="111" dur="500"/>
                                        <p:tgtEl>
                                          <p:spTgt spid="40"/>
                                        </p:tgtEl>
                                      </p:cBhvr>
                                    </p:animEffect>
                                  </p:childTnLst>
                                </p:cTn>
                              </p:par>
                              <p:par>
                                <p:cTn id="112" presetID="10" presetClass="entr" presetSubtype="0" fill="hold" nodeType="withEffect">
                                  <p:stCondLst>
                                    <p:cond delay="0"/>
                                  </p:stCondLst>
                                  <p:childTnLst>
                                    <p:set>
                                      <p:cBhvr>
                                        <p:cTn id="113" dur="1" fill="hold">
                                          <p:stCondLst>
                                            <p:cond delay="0"/>
                                          </p:stCondLst>
                                        </p:cTn>
                                        <p:tgtEl>
                                          <p:spTgt spid="38"/>
                                        </p:tgtEl>
                                        <p:attrNameLst>
                                          <p:attrName>style.visibility</p:attrName>
                                        </p:attrNameLst>
                                      </p:cBhvr>
                                      <p:to>
                                        <p:strVal val="visible"/>
                                      </p:to>
                                    </p:set>
                                    <p:animEffect transition="in" filter="fade">
                                      <p:cBhvr>
                                        <p:cTn id="114" dur="500"/>
                                        <p:tgtEl>
                                          <p:spTgt spid="3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1"/>
                                        </p:tgtEl>
                                        <p:attrNameLst>
                                          <p:attrName>style.visibility</p:attrName>
                                        </p:attrNameLst>
                                      </p:cBhvr>
                                      <p:to>
                                        <p:strVal val="visible"/>
                                      </p:to>
                                    </p:set>
                                    <p:animEffect transition="in" filter="fade">
                                      <p:cBhvr>
                                        <p:cTn id="117" dur="500"/>
                                        <p:tgtEl>
                                          <p:spTgt spid="11"/>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2"/>
                                        </p:tgtEl>
                                        <p:attrNameLst>
                                          <p:attrName>style.visibility</p:attrName>
                                        </p:attrNameLst>
                                      </p:cBhvr>
                                      <p:to>
                                        <p:strVal val="visible"/>
                                      </p:to>
                                    </p:set>
                                    <p:animEffect transition="in" filter="fade">
                                      <p:cBhvr>
                                        <p:cTn id="120" dur="500"/>
                                        <p:tgtEl>
                                          <p:spTgt spid="12"/>
                                        </p:tgtEl>
                                      </p:cBhvr>
                                    </p:animEffect>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045"/>
                                        </p:tgtEl>
                                        <p:attrNameLst>
                                          <p:attrName>style.visibility</p:attrName>
                                        </p:attrNameLst>
                                      </p:cBhvr>
                                      <p:to>
                                        <p:strVal val="visible"/>
                                      </p:to>
                                    </p:set>
                                    <p:animEffect transition="in" filter="fade">
                                      <p:cBhvr>
                                        <p:cTn id="125" dur="500"/>
                                        <p:tgtEl>
                                          <p:spTgt spid="1045"/>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fade">
                                      <p:cBhvr>
                                        <p:cTn id="128" dur="500"/>
                                        <p:tgtEl>
                                          <p:spTgt spid="13"/>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5"/>
                                        </p:tgtEl>
                                        <p:attrNameLst>
                                          <p:attrName>style.visibility</p:attrName>
                                        </p:attrNameLst>
                                      </p:cBhvr>
                                      <p:to>
                                        <p:strVal val="visible"/>
                                      </p:to>
                                    </p:set>
                                    <p:animEffect transition="in" filter="fade">
                                      <p:cBhvr>
                                        <p:cTn id="1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P spid="13" grpId="0"/>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8784976" cy="1143000"/>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☑コミュニケーション</a:t>
            </a:r>
            <a:r>
              <a:rPr lang="ja-JP" altLang="en-US" dirty="0">
                <a:latin typeface="HG丸ｺﾞｼｯｸM-PRO" panose="020F0600000000000000" pitchFamily="50" charset="-128"/>
                <a:ea typeface="HG丸ｺﾞｼｯｸM-PRO" panose="020F0600000000000000" pitchFamily="50" charset="-128"/>
              </a:rPr>
              <a:t>能力</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107504" y="1484784"/>
            <a:ext cx="8784976" cy="5184576"/>
          </a:xfrm>
        </p:spPr>
        <p:txBody>
          <a:bodyPr>
            <a:normAutofit/>
          </a:bodyPr>
          <a:lstStyle/>
          <a:p>
            <a:pPr marL="0" indent="0">
              <a:buNone/>
            </a:pPr>
            <a:r>
              <a:rPr lang="ja-JP" altLang="en-US" dirty="0" smtClean="0">
                <a:latin typeface="HG丸ｺﾞｼｯｸM-PRO" panose="020F0600000000000000" pitchFamily="50" charset="-128"/>
                <a:ea typeface="HG丸ｺﾞｼｯｸM-PRO" panose="020F0600000000000000" pitchFamily="50" charset="-128"/>
              </a:rPr>
              <a:t>　いろいろ</a:t>
            </a:r>
            <a:r>
              <a:rPr lang="ja-JP" altLang="en-US" dirty="0">
                <a:latin typeface="HG丸ｺﾞｼｯｸM-PRO" panose="020F0600000000000000" pitchFamily="50" charset="-128"/>
                <a:ea typeface="HG丸ｺﾞｼｯｸM-PRO" panose="020F0600000000000000" pitchFamily="50" charset="-128"/>
              </a:rPr>
              <a:t>な価値観や背景を持つ人々による集団において、相互関係を深め、共感しながら、人間関係やチームワークを形成し、</a:t>
            </a:r>
            <a:r>
              <a:rPr lang="ja-JP" altLang="en-US" dirty="0">
                <a:solidFill>
                  <a:srgbClr val="FF0000"/>
                </a:solidFill>
                <a:latin typeface="HG丸ｺﾞｼｯｸM-PRO" panose="020F0600000000000000" pitchFamily="50" charset="-128"/>
                <a:ea typeface="HG丸ｺﾞｼｯｸM-PRO" panose="020F0600000000000000" pitchFamily="50" charset="-128"/>
              </a:rPr>
              <a:t>正解のない課題や経験したことのない問題</a:t>
            </a:r>
            <a:r>
              <a:rPr lang="ja-JP" altLang="en-US" dirty="0">
                <a:latin typeface="HG丸ｺﾞｼｯｸM-PRO" panose="020F0600000000000000" pitchFamily="50" charset="-128"/>
                <a:ea typeface="HG丸ｺﾞｼｯｸM-PRO" panose="020F0600000000000000" pitchFamily="50" charset="-128"/>
              </a:rPr>
              <a:t>について</a:t>
            </a:r>
            <a:r>
              <a:rPr lang="ja-JP" altLang="en-US" dirty="0" smtClean="0">
                <a:latin typeface="HG丸ｺﾞｼｯｸM-PRO" panose="020F0600000000000000" pitchFamily="50" charset="-128"/>
                <a:ea typeface="HG丸ｺﾞｼｯｸM-PRO" panose="020F0600000000000000" pitchFamily="50" charset="-128"/>
              </a:rPr>
              <a:t>、</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①</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対話</a:t>
            </a:r>
            <a:r>
              <a:rPr lang="ja-JP" altLang="en-US" dirty="0">
                <a:solidFill>
                  <a:srgbClr val="00B0F0"/>
                </a:solidFill>
                <a:latin typeface="HG丸ｺﾞｼｯｸM-PRO" panose="020F0600000000000000" pitchFamily="50" charset="-128"/>
                <a:ea typeface="HG丸ｺﾞｼｯｸM-PRO" panose="020F0600000000000000" pitchFamily="50" charset="-128"/>
              </a:rPr>
              <a:t>をして情報を共有し</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a:t>
            </a:r>
            <a:endParaRPr lang="en-US" altLang="ja-JP" dirty="0" smtClean="0">
              <a:solidFill>
                <a:srgbClr val="00B0F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②</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自ら</a:t>
            </a:r>
            <a:r>
              <a:rPr lang="ja-JP" altLang="en-US" dirty="0">
                <a:solidFill>
                  <a:srgbClr val="00B0F0"/>
                </a:solidFill>
                <a:latin typeface="HG丸ｺﾞｼｯｸM-PRO" panose="020F0600000000000000" pitchFamily="50" charset="-128"/>
                <a:ea typeface="HG丸ｺﾞｼｯｸM-PRO" panose="020F0600000000000000" pitchFamily="50" charset="-128"/>
              </a:rPr>
              <a:t>深く考え</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a:t>
            </a:r>
            <a:endParaRPr lang="en-US" altLang="ja-JP" dirty="0" smtClean="0">
              <a:solidFill>
                <a:srgbClr val="00B0F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③</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相互</a:t>
            </a:r>
            <a:r>
              <a:rPr lang="ja-JP" altLang="en-US" dirty="0">
                <a:solidFill>
                  <a:srgbClr val="00B0F0"/>
                </a:solidFill>
                <a:latin typeface="HG丸ｺﾞｼｯｸM-PRO" panose="020F0600000000000000" pitchFamily="50" charset="-128"/>
                <a:ea typeface="HG丸ｺﾞｼｯｸM-PRO" panose="020F0600000000000000" pitchFamily="50" charset="-128"/>
              </a:rPr>
              <a:t>に考えを伝え</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a:t>
            </a:r>
            <a:endParaRPr lang="en-US" altLang="ja-JP" dirty="0" smtClean="0">
              <a:solidFill>
                <a:srgbClr val="00B0F0"/>
              </a:solidFill>
              <a:latin typeface="HG丸ｺﾞｼｯｸM-PRO" panose="020F0600000000000000" pitchFamily="50" charset="-128"/>
              <a:ea typeface="HG丸ｺﾞｼｯｸM-PRO" panose="020F0600000000000000" pitchFamily="50" charset="-128"/>
            </a:endParaRPr>
          </a:p>
          <a:p>
            <a:pPr marL="0" indent="0">
              <a:buNone/>
            </a:pPr>
            <a:r>
              <a:rPr lang="ja-JP" altLang="en-US" dirty="0">
                <a:latin typeface="HG丸ｺﾞｼｯｸM-PRO" panose="020F0600000000000000" pitchFamily="50" charset="-128"/>
                <a:ea typeface="HG丸ｺﾞｼｯｸM-PRO" panose="020F0600000000000000" pitchFamily="50" charset="-128"/>
              </a:rPr>
              <a:t>④</a:t>
            </a:r>
            <a:r>
              <a:rPr lang="ja-JP" altLang="en-US" dirty="0" smtClean="0">
                <a:solidFill>
                  <a:srgbClr val="00B0F0"/>
                </a:solidFill>
                <a:latin typeface="HG丸ｺﾞｼｯｸM-PRO" panose="020F0600000000000000" pitchFamily="50" charset="-128"/>
                <a:ea typeface="HG丸ｺﾞｼｯｸM-PRO" panose="020F0600000000000000" pitchFamily="50" charset="-128"/>
              </a:rPr>
              <a:t>深め合いつつ、</a:t>
            </a:r>
            <a:endParaRPr lang="en-US" altLang="ja-JP" dirty="0" smtClean="0">
              <a:solidFill>
                <a:srgbClr val="00B0F0"/>
              </a:solidFill>
              <a:latin typeface="HG丸ｺﾞｼｯｸM-PRO" panose="020F0600000000000000" pitchFamily="50" charset="-128"/>
              <a:ea typeface="HG丸ｺﾞｼｯｸM-PRO" panose="020F0600000000000000" pitchFamily="50" charset="-128"/>
            </a:endParaRPr>
          </a:p>
          <a:p>
            <a:pPr marL="0" indent="0" algn="r">
              <a:buNone/>
            </a:pPr>
            <a:r>
              <a:rPr lang="ja-JP" altLang="en-US" dirty="0" smtClean="0">
                <a:latin typeface="HG丸ｺﾞｼｯｸM-PRO" panose="020F0600000000000000" pitchFamily="50" charset="-128"/>
                <a:ea typeface="HG丸ｺﾞｼｯｸM-PRO" panose="020F0600000000000000" pitchFamily="50" charset="-128"/>
              </a:rPr>
              <a:t>合意</a:t>
            </a:r>
            <a:r>
              <a:rPr lang="ja-JP" altLang="en-US" dirty="0">
                <a:latin typeface="HG丸ｺﾞｼｯｸM-PRO" panose="020F0600000000000000" pitchFamily="50" charset="-128"/>
                <a:ea typeface="HG丸ｺﾞｼｯｸM-PRO" panose="020F0600000000000000" pitchFamily="50" charset="-128"/>
              </a:rPr>
              <a:t>形成・課題解決を</a:t>
            </a:r>
            <a:r>
              <a:rPr lang="ja-JP" altLang="en-US" dirty="0" smtClean="0">
                <a:latin typeface="HG丸ｺﾞｼｯｸM-PRO" panose="020F0600000000000000" pitchFamily="50" charset="-128"/>
                <a:ea typeface="HG丸ｺﾞｼｯｸM-PRO" panose="020F0600000000000000" pitchFamily="50" charset="-128"/>
              </a:rPr>
              <a:t>する能力</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1861529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4638"/>
            <a:ext cx="8928992" cy="1143000"/>
          </a:xfrm>
        </p:spPr>
        <p:txBody>
          <a:bodyPr>
            <a:no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☑ブレーンストーミングの</a:t>
            </a:r>
            <a:r>
              <a:rPr kumimoji="1" lang="en-US" altLang="ja-JP" sz="3600" dirty="0" smtClean="0">
                <a:latin typeface="HG丸ｺﾞｼｯｸM-PRO" panose="020F0600000000000000" pitchFamily="50" charset="-128"/>
                <a:ea typeface="HG丸ｺﾞｼｯｸM-PRO" panose="020F0600000000000000" pitchFamily="50" charset="-128"/>
              </a:rPr>
              <a:t/>
            </a:r>
            <a:br>
              <a:rPr kumimoji="1" lang="en-US" altLang="ja-JP" sz="3600" dirty="0" smtClean="0">
                <a:latin typeface="HG丸ｺﾞｼｯｸM-PRO" panose="020F0600000000000000" pitchFamily="50" charset="-128"/>
                <a:ea typeface="HG丸ｺﾞｼｯｸM-PRO" panose="020F0600000000000000" pitchFamily="50" charset="-128"/>
              </a:rPr>
            </a:br>
            <a:r>
              <a:rPr kumimoji="1" lang="ja-JP" altLang="en-US" sz="3600" dirty="0" smtClean="0">
                <a:latin typeface="HG丸ｺﾞｼｯｸM-PRO" panose="020F0600000000000000" pitchFamily="50" charset="-128"/>
                <a:ea typeface="HG丸ｺﾞｼｯｸM-PRO" panose="020F0600000000000000" pitchFamily="50" charset="-128"/>
              </a:rPr>
              <a:t>訓練をしてみよう！</a:t>
            </a:r>
            <a:endParaRPr kumimoji="1" lang="ja-JP" altLang="en-US" sz="36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457200" y="1600201"/>
            <a:ext cx="8229600" cy="1828800"/>
          </a:xfrm>
        </p:spPr>
        <p:txBody>
          <a:bodyPr>
            <a:normAutofit/>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異性にモテ</a:t>
            </a:r>
            <a:r>
              <a:rPr kumimoji="1" lang="ja-JP" altLang="en-US" dirty="0" err="1" smtClean="0">
                <a:latin typeface="HG丸ｺﾞｼｯｸM-PRO" panose="020F0600000000000000" pitchFamily="50" charset="-128"/>
                <a:ea typeface="HG丸ｺﾞｼｯｸM-PRO" panose="020F0600000000000000" pitchFamily="50" charset="-128"/>
              </a:rPr>
              <a:t>る</a:t>
            </a:r>
            <a:r>
              <a:rPr kumimoji="1" lang="ja-JP" altLang="en-US" dirty="0" smtClean="0">
                <a:latin typeface="HG丸ｺﾞｼｯｸM-PRO" panose="020F0600000000000000" pitchFamily="50" charset="-128"/>
                <a:ea typeface="HG丸ｺﾞｼｯｸM-PRO" panose="020F0600000000000000" pitchFamily="50" charset="-128"/>
              </a:rPr>
              <a:t>方法を考えてみよう</a:t>
            </a:r>
            <a:r>
              <a:rPr lang="ja-JP" altLang="en-US" dirty="0" smtClean="0">
                <a:latin typeface="HG丸ｺﾞｼｯｸM-PRO" panose="020F0600000000000000" pitchFamily="50" charset="-128"/>
                <a:ea typeface="HG丸ｺﾞｼｯｸM-PRO" panose="020F0600000000000000" pitchFamily="50" charset="-128"/>
              </a:rPr>
              <a:t>。</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lgn="ctr">
              <a:buNone/>
            </a:pPr>
            <a:r>
              <a:rPr lang="ja-JP" altLang="en-US" dirty="0" smtClean="0">
                <a:latin typeface="HG丸ｺﾞｼｯｸM-PRO" panose="020F0600000000000000" pitchFamily="50" charset="-128"/>
                <a:ea typeface="HG丸ｺﾞｼｯｸM-PRO" panose="020F0600000000000000" pitchFamily="50" charset="-128"/>
              </a:rPr>
              <a:t>（３分間で１５個以上）</a:t>
            </a:r>
            <a:endParaRPr lang="en-US" altLang="ja-JP" dirty="0" smtClean="0">
              <a:latin typeface="HG丸ｺﾞｼｯｸM-PRO" panose="020F0600000000000000" pitchFamily="50" charset="-128"/>
              <a:ea typeface="HG丸ｺﾞｼｯｸM-PRO" panose="020F0600000000000000" pitchFamily="50" charset="-128"/>
            </a:endParaRPr>
          </a:p>
        </p:txBody>
      </p:sp>
      <p:sp>
        <p:nvSpPr>
          <p:cNvPr id="4" name="コンテンツ プレースホルダー 2"/>
          <p:cNvSpPr txBox="1">
            <a:spLocks/>
          </p:cNvSpPr>
          <p:nvPr/>
        </p:nvSpPr>
        <p:spPr>
          <a:xfrm>
            <a:off x="467544" y="3681048"/>
            <a:ext cx="8229600" cy="3096344"/>
          </a:xfrm>
          <a:prstGeom prst="rect">
            <a:avLst/>
          </a:prstGeom>
          <a:ln>
            <a:solidFill>
              <a:schemeClr val="tx1"/>
            </a:solidFill>
          </a:ln>
        </p:spPr>
        <p:txBody>
          <a:bodyPr vert="horz" lIns="91440" tIns="45720" rIns="91440" bIns="45720" numCol="2"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①</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②</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③</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④</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⑤</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⑥</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⑦</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⑧</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⑨</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⑩</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⑪</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⑫</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⑬</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⑭</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⑮</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⑯</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⑰</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⑱</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smtClean="0">
                <a:latin typeface="HG丸ｺﾞｼｯｸM-PRO" panose="020F0600000000000000" pitchFamily="50" charset="-128"/>
                <a:ea typeface="HG丸ｺﾞｼｯｸM-PRO" panose="020F0600000000000000" pitchFamily="50" charset="-128"/>
              </a:rPr>
              <a:t>⑲</a:t>
            </a:r>
            <a:endParaRPr lang="en-US" altLang="ja-JP" sz="16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1600" dirty="0">
                <a:latin typeface="HG丸ｺﾞｼｯｸM-PRO" panose="020F0600000000000000" pitchFamily="50" charset="-128"/>
                <a:ea typeface="HG丸ｺﾞｼｯｸM-PRO" panose="020F0600000000000000" pitchFamily="50" charset="-128"/>
              </a:rPr>
              <a:t>⑳</a:t>
            </a:r>
            <a:endParaRPr lang="en-US" altLang="ja-JP" sz="16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0905229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ブレーンストーミングのコツ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457200" y="1600201"/>
            <a:ext cx="8229600" cy="748680"/>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視点を変えること　</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下矢印 3"/>
          <p:cNvSpPr/>
          <p:nvPr/>
        </p:nvSpPr>
        <p:spPr>
          <a:xfrm>
            <a:off x="2051720" y="2492896"/>
            <a:ext cx="720080" cy="64807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コンテンツ プレースホルダー 2"/>
          <p:cNvSpPr txBox="1">
            <a:spLocks/>
          </p:cNvSpPr>
          <p:nvPr/>
        </p:nvSpPr>
        <p:spPr>
          <a:xfrm>
            <a:off x="539552" y="3429000"/>
            <a:ext cx="8229600" cy="7486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ja-JP" altLang="en-US" dirty="0" smtClean="0">
                <a:latin typeface="HG丸ｺﾞｼｯｸM-PRO" panose="020F0600000000000000" pitchFamily="50" charset="-128"/>
                <a:ea typeface="HG丸ｺﾞｼｯｸM-PRO" panose="020F0600000000000000" pitchFamily="50" charset="-128"/>
              </a:rPr>
              <a:t>  オズボーンの発想チェックリスト　</a:t>
            </a:r>
            <a:endParaRPr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4190933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fontScale="90000"/>
          </a:bodyPr>
          <a:lstStyle/>
          <a:p>
            <a:r>
              <a:rPr kumimoji="1" lang="ja-JP" altLang="en-US" dirty="0" smtClean="0">
                <a:latin typeface="HG丸ｺﾞｼｯｸM-PRO" panose="020F0600000000000000" pitchFamily="50" charset="-128"/>
                <a:ea typeface="HG丸ｺﾞｼｯｸM-PRO" panose="020F0600000000000000" pitchFamily="50" charset="-128"/>
              </a:rPr>
              <a:t>オズボーンの発想</a:t>
            </a:r>
            <a:r>
              <a:rPr kumimoji="1" lang="en-US" altLang="ja-JP" dirty="0" smtClean="0">
                <a:latin typeface="HG丸ｺﾞｼｯｸM-PRO" panose="020F0600000000000000" pitchFamily="50" charset="-128"/>
                <a:ea typeface="HG丸ｺﾞｼｯｸM-PRO" panose="020F0600000000000000" pitchFamily="50" charset="-128"/>
              </a:rPr>
              <a:t>9</a:t>
            </a:r>
            <a:r>
              <a:rPr kumimoji="1" lang="ja-JP" altLang="en-US" dirty="0" smtClean="0">
                <a:latin typeface="HG丸ｺﾞｼｯｸM-PRO" panose="020F0600000000000000" pitchFamily="50" charset="-128"/>
                <a:ea typeface="HG丸ｺﾞｼｯｸM-PRO" panose="020F0600000000000000" pitchFamily="50" charset="-128"/>
              </a:rPr>
              <a:t>チェックリスト</a:t>
            </a: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091564351"/>
              </p:ext>
            </p:extLst>
          </p:nvPr>
        </p:nvGraphicFramePr>
        <p:xfrm>
          <a:off x="251520" y="1484784"/>
          <a:ext cx="8640960" cy="4997151"/>
        </p:xfrm>
        <a:graphic>
          <a:graphicData uri="http://schemas.openxmlformats.org/drawingml/2006/table">
            <a:tbl>
              <a:tblPr firstRow="1" bandRow="1">
                <a:tableStyleId>{5940675A-B579-460E-94D1-54222C63F5DA}</a:tableStyleId>
              </a:tblPr>
              <a:tblGrid>
                <a:gridCol w="691327"/>
                <a:gridCol w="3704760"/>
                <a:gridCol w="4244873"/>
              </a:tblGrid>
              <a:tr h="555239">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１</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他に使い道はないか？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b="1" dirty="0" smtClean="0">
                          <a:solidFill>
                            <a:srgbClr val="00B0F0"/>
                          </a:solidFill>
                          <a:latin typeface="HG丸ｺﾞｼｯｸM-PRO" panose="020F0600000000000000" pitchFamily="50" charset="-128"/>
                          <a:ea typeface="HG丸ｺﾞｼｯｸM-PRO" panose="020F0600000000000000" pitchFamily="50" charset="-128"/>
                        </a:rPr>
                        <a:t>転用</a:t>
                      </a:r>
                      <a:endParaRPr kumimoji="1" lang="ja-JP" altLang="en-US" sz="1400" b="1" dirty="0">
                        <a:solidFill>
                          <a:srgbClr val="00B0F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そのままで新しい使い道は？</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dirty="0" smtClean="0">
                          <a:latin typeface="HG丸ｺﾞｼｯｸM-PRO" panose="020F0600000000000000" pitchFamily="50" charset="-128"/>
                          <a:ea typeface="HG丸ｺﾞｼｯｸM-PRO" panose="020F0600000000000000" pitchFamily="50" charset="-128"/>
                        </a:rPr>
                        <a:t>改善、改良して使い道は？</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anchor="ctr"/>
                </a:tc>
              </a:tr>
              <a:tr h="555239">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２</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他からアイディアが借りられないか？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b="1" dirty="0" smtClean="0">
                          <a:solidFill>
                            <a:srgbClr val="00B0F0"/>
                          </a:solidFill>
                          <a:latin typeface="HG丸ｺﾞｼｯｸM-PRO" panose="020F0600000000000000" pitchFamily="50" charset="-128"/>
                          <a:ea typeface="HG丸ｺﾞｼｯｸM-PRO" panose="020F0600000000000000" pitchFamily="50" charset="-128"/>
                        </a:rPr>
                        <a:t>応用</a:t>
                      </a:r>
                      <a:endParaRPr kumimoji="1" lang="ja-JP" altLang="en-US" sz="1400" b="1" dirty="0">
                        <a:solidFill>
                          <a:srgbClr val="00B0F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他にこれに似たものはないか？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dirty="0" smtClean="0">
                          <a:latin typeface="HG丸ｺﾞｼｯｸM-PRO" panose="020F0600000000000000" pitchFamily="50" charset="-128"/>
                          <a:ea typeface="HG丸ｺﾞｼｯｸM-PRO" panose="020F0600000000000000" pitchFamily="50" charset="-128"/>
                        </a:rPr>
                        <a:t>真似できないか？</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r>
              <a:tr h="555239">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３</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変えてみたらどうか？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b="1" dirty="0" smtClean="0">
                          <a:solidFill>
                            <a:srgbClr val="00B0F0"/>
                          </a:solidFill>
                          <a:latin typeface="HG丸ｺﾞｼｯｸM-PRO" panose="020F0600000000000000" pitchFamily="50" charset="-128"/>
                          <a:ea typeface="HG丸ｺﾞｼｯｸM-PRO" panose="020F0600000000000000" pitchFamily="50" charset="-128"/>
                        </a:rPr>
                        <a:t>変更</a:t>
                      </a:r>
                      <a:endParaRPr kumimoji="1" lang="ja-JP" altLang="en-US" sz="1400" b="1" dirty="0">
                        <a:solidFill>
                          <a:srgbClr val="00B0F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意味、色、動き、音、匂い、様式、型などを変えられないか？</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r>
              <a:tr h="555239">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４</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大きくしてみたらどうか？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b="1" dirty="0" smtClean="0">
                          <a:solidFill>
                            <a:srgbClr val="00B0F0"/>
                          </a:solidFill>
                          <a:latin typeface="HG丸ｺﾞｼｯｸM-PRO" panose="020F0600000000000000" pitchFamily="50" charset="-128"/>
                          <a:ea typeface="HG丸ｺﾞｼｯｸM-PRO" panose="020F0600000000000000" pitchFamily="50" charset="-128"/>
                        </a:rPr>
                        <a:t>拡大</a:t>
                      </a:r>
                      <a:endParaRPr kumimoji="1" lang="ja-JP" altLang="en-US" sz="1400" b="1" dirty="0">
                        <a:solidFill>
                          <a:srgbClr val="00B0F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より大きく、強く、高く、長く、厚く</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dirty="0" smtClean="0">
                          <a:latin typeface="HG丸ｺﾞｼｯｸM-PRO" panose="020F0600000000000000" pitchFamily="50" charset="-128"/>
                          <a:ea typeface="HG丸ｺﾞｼｯｸM-PRO" panose="020F0600000000000000" pitchFamily="50" charset="-128"/>
                        </a:rPr>
                        <a:t>時間は、頻度は、付加価値は、材料は？</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r>
              <a:tr h="555239">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５</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小さくしてみたらどうか？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b="1" dirty="0" smtClean="0">
                          <a:solidFill>
                            <a:srgbClr val="00B0F0"/>
                          </a:solidFill>
                          <a:latin typeface="HG丸ｺﾞｼｯｸM-PRO" panose="020F0600000000000000" pitchFamily="50" charset="-128"/>
                          <a:ea typeface="HG丸ｺﾞｼｯｸM-PRO" panose="020F0600000000000000" pitchFamily="50" charset="-128"/>
                        </a:rPr>
                        <a:t>縮小</a:t>
                      </a:r>
                      <a:endParaRPr kumimoji="1" lang="ja-JP" altLang="en-US" sz="1400" b="1" dirty="0">
                        <a:solidFill>
                          <a:srgbClr val="00B0F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より小さく、軽く、低く、短く</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dirty="0" smtClean="0">
                          <a:latin typeface="HG丸ｺﾞｼｯｸM-PRO" panose="020F0600000000000000" pitchFamily="50" charset="-128"/>
                          <a:ea typeface="HG丸ｺﾞｼｯｸM-PRO" panose="020F0600000000000000" pitchFamily="50" charset="-128"/>
                        </a:rPr>
                        <a:t>何か減らせないか？省略できないか？</a:t>
                      </a:r>
                      <a:endParaRPr kumimoji="1" lang="en-US" altLang="ja-JP" sz="1400" dirty="0" smtClean="0">
                        <a:latin typeface="HG丸ｺﾞｼｯｸM-PRO" panose="020F0600000000000000" pitchFamily="50" charset="-128"/>
                        <a:ea typeface="HG丸ｺﾞｼｯｸM-PRO" panose="020F0600000000000000" pitchFamily="50" charset="-128"/>
                      </a:endParaRPr>
                    </a:p>
                  </a:txBody>
                  <a:tcPr anchor="ctr"/>
                </a:tc>
              </a:tr>
              <a:tr h="555239">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６</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他のものでは代用できないか？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b="1" dirty="0" smtClean="0">
                          <a:solidFill>
                            <a:srgbClr val="00B0F0"/>
                          </a:solidFill>
                          <a:latin typeface="HG丸ｺﾞｼｯｸM-PRO" panose="020F0600000000000000" pitchFamily="50" charset="-128"/>
                          <a:ea typeface="HG丸ｺﾞｼｯｸM-PRO" panose="020F0600000000000000" pitchFamily="50" charset="-128"/>
                        </a:rPr>
                        <a:t>代用</a:t>
                      </a:r>
                      <a:endParaRPr kumimoji="1" lang="ja-JP" altLang="en-US" sz="1400" b="1" dirty="0">
                        <a:solidFill>
                          <a:srgbClr val="00B0F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何か代用できないか？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dirty="0" smtClean="0">
                          <a:latin typeface="HG丸ｺﾞｼｯｸM-PRO" panose="020F0600000000000000" pitchFamily="50" charset="-128"/>
                          <a:ea typeface="HG丸ｺﾞｼｯｸM-PRO" panose="020F0600000000000000" pitchFamily="50" charset="-128"/>
                        </a:rPr>
                        <a:t>他の素材は？他のアプローチは？</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r>
              <a:tr h="555239">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７</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入れ替えてみたらどうか？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b="1" dirty="0" smtClean="0">
                          <a:solidFill>
                            <a:srgbClr val="00B0F0"/>
                          </a:solidFill>
                          <a:latin typeface="HG丸ｺﾞｼｯｸM-PRO" panose="020F0600000000000000" pitchFamily="50" charset="-128"/>
                          <a:ea typeface="HG丸ｺﾞｼｯｸM-PRO" panose="020F0600000000000000" pitchFamily="50" charset="-128"/>
                        </a:rPr>
                        <a:t>置換</a:t>
                      </a:r>
                      <a:endParaRPr kumimoji="1" lang="ja-JP" altLang="en-US" sz="1400" b="1" dirty="0">
                        <a:solidFill>
                          <a:srgbClr val="00B0F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要素を取り替えたら？</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dirty="0" smtClean="0">
                          <a:latin typeface="HG丸ｺﾞｼｯｸM-PRO" panose="020F0600000000000000" pitchFamily="50" charset="-128"/>
                          <a:ea typeface="HG丸ｺﾞｼｯｸM-PRO" panose="020F0600000000000000" pitchFamily="50" charset="-128"/>
                        </a:rPr>
                        <a:t>他のレイアウトは？他の順序は？</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r>
              <a:tr h="555239">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８</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逆にしてみたらどうか？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b="1" dirty="0" smtClean="0">
                          <a:solidFill>
                            <a:srgbClr val="00B0F0"/>
                          </a:solidFill>
                          <a:latin typeface="HG丸ｺﾞｼｯｸM-PRO" panose="020F0600000000000000" pitchFamily="50" charset="-128"/>
                          <a:ea typeface="HG丸ｺﾞｼｯｸM-PRO" panose="020F0600000000000000" pitchFamily="50" charset="-128"/>
                        </a:rPr>
                        <a:t>逆転</a:t>
                      </a:r>
                      <a:endParaRPr kumimoji="1" lang="ja-JP" altLang="en-US" sz="1400" b="1" dirty="0">
                        <a:solidFill>
                          <a:srgbClr val="00B0F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後ろ向きにしたら？役割を反対にしたら？</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dirty="0" smtClean="0">
                          <a:latin typeface="HG丸ｺﾞｼｯｸM-PRO" panose="020F0600000000000000" pitchFamily="50" charset="-128"/>
                          <a:ea typeface="HG丸ｺﾞｼｯｸM-PRO" panose="020F0600000000000000" pitchFamily="50" charset="-128"/>
                        </a:rPr>
                        <a:t>上下左右をひっくり返したら？</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r>
              <a:tr h="555239">
                <a:tc>
                  <a:txBody>
                    <a:bodyPr/>
                    <a:lstStyle/>
                    <a:p>
                      <a:pPr algn="ctr"/>
                      <a:r>
                        <a:rPr kumimoji="1" lang="ja-JP" altLang="en-US" sz="1400" dirty="0" smtClean="0">
                          <a:latin typeface="HG丸ｺﾞｼｯｸM-PRO" panose="020F0600000000000000" pitchFamily="50" charset="-128"/>
                          <a:ea typeface="HG丸ｺﾞｼｯｸM-PRO" panose="020F0600000000000000" pitchFamily="50" charset="-128"/>
                        </a:rPr>
                        <a:t>９</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組み合わせてみたらどうか？</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b="1" dirty="0" smtClean="0">
                          <a:solidFill>
                            <a:srgbClr val="00B0F0"/>
                          </a:solidFill>
                          <a:latin typeface="HG丸ｺﾞｼｯｸM-PRO" panose="020F0600000000000000" pitchFamily="50" charset="-128"/>
                          <a:ea typeface="HG丸ｺﾞｼｯｸM-PRO" panose="020F0600000000000000" pitchFamily="50" charset="-128"/>
                        </a:rPr>
                        <a:t>結合</a:t>
                      </a:r>
                      <a:endParaRPr kumimoji="1" lang="ja-JP" altLang="en-US" sz="1400" b="1" dirty="0">
                        <a:solidFill>
                          <a:srgbClr val="00B0F0"/>
                        </a:solidFill>
                        <a:latin typeface="HG丸ｺﾞｼｯｸM-PRO" panose="020F0600000000000000" pitchFamily="50" charset="-128"/>
                        <a:ea typeface="HG丸ｺﾞｼｯｸM-PRO" panose="020F0600000000000000" pitchFamily="50" charset="-128"/>
                      </a:endParaRPr>
                    </a:p>
                  </a:txBody>
                  <a:tcPr anchor="ctr"/>
                </a:tc>
                <a:tc>
                  <a:txBody>
                    <a:bodyPr/>
                    <a:lstStyle/>
                    <a:p>
                      <a:pPr algn="l"/>
                      <a:r>
                        <a:rPr kumimoji="1" lang="ja-JP" altLang="en-US" sz="1400" dirty="0" smtClean="0">
                          <a:latin typeface="HG丸ｺﾞｼｯｸM-PRO" panose="020F0600000000000000" pitchFamily="50" charset="-128"/>
                          <a:ea typeface="HG丸ｺﾞｼｯｸM-PRO" panose="020F0600000000000000" pitchFamily="50" charset="-128"/>
                        </a:rPr>
                        <a:t>合体したら？混ぜてみたら？</a:t>
                      </a:r>
                      <a:endParaRPr kumimoji="1" lang="en-US" altLang="ja-JP" sz="1400" dirty="0" smtClean="0">
                        <a:latin typeface="HG丸ｺﾞｼｯｸM-PRO" panose="020F0600000000000000" pitchFamily="50" charset="-128"/>
                        <a:ea typeface="HG丸ｺﾞｼｯｸM-PRO" panose="020F0600000000000000" pitchFamily="50" charset="-128"/>
                      </a:endParaRPr>
                    </a:p>
                    <a:p>
                      <a:pPr algn="l"/>
                      <a:r>
                        <a:rPr kumimoji="1" lang="ja-JP" altLang="en-US" sz="1400" dirty="0" smtClean="0">
                          <a:latin typeface="HG丸ｺﾞｼｯｸM-PRO" panose="020F0600000000000000" pitchFamily="50" charset="-128"/>
                          <a:ea typeface="HG丸ｺﾞｼｯｸM-PRO" panose="020F0600000000000000" pitchFamily="50" charset="-128"/>
                        </a:rPr>
                        <a:t>ユニット、目的を組み合わせたら？</a:t>
                      </a:r>
                      <a:endParaRPr kumimoji="1" lang="ja-JP" altLang="en-US" sz="1400" dirty="0">
                        <a:latin typeface="HG丸ｺﾞｼｯｸM-PRO" panose="020F0600000000000000" pitchFamily="50" charset="-128"/>
                        <a:ea typeface="HG丸ｺﾞｼｯｸM-PRO" panose="020F0600000000000000" pitchFamily="50" charset="-128"/>
                      </a:endParaRPr>
                    </a:p>
                  </a:txBody>
                  <a:tcPr anchor="ctr"/>
                </a:tc>
              </a:tr>
            </a:tbl>
          </a:graphicData>
        </a:graphic>
      </p:graphicFrame>
    </p:spTree>
    <p:extLst>
      <p:ext uri="{BB962C8B-B14F-4D97-AF65-F5344CB8AC3E}">
        <p14:creationId xmlns:p14="http://schemas.microsoft.com/office/powerpoint/2010/main" val="2608042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グルーピング</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193771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496" y="274638"/>
            <a:ext cx="9108504" cy="1143000"/>
          </a:xfrm>
        </p:spPr>
        <p:txBody>
          <a:bodyPr>
            <a:noAutofit/>
          </a:bodyPr>
          <a:lstStyle/>
          <a:p>
            <a:r>
              <a:rPr lang="ja-JP" altLang="en-US" sz="3500" dirty="0">
                <a:latin typeface="HG丸ｺﾞｼｯｸM-PRO" panose="020F0600000000000000" pitchFamily="50" charset="-128"/>
                <a:ea typeface="HG丸ｺﾞｼｯｸM-PRO" panose="020F0600000000000000" pitchFamily="50" charset="-128"/>
              </a:rPr>
              <a:t>☑</a:t>
            </a:r>
            <a:r>
              <a:rPr kumimoji="1" lang="ja-JP" altLang="en-US" sz="3500" dirty="0" smtClean="0">
                <a:latin typeface="HG丸ｺﾞｼｯｸM-PRO" panose="020F0600000000000000" pitchFamily="50" charset="-128"/>
                <a:ea typeface="HG丸ｺﾞｼｯｸM-PRO" panose="020F0600000000000000" pitchFamily="50" charset="-128"/>
              </a:rPr>
              <a:t>イラスト</a:t>
            </a:r>
            <a:r>
              <a:rPr lang="ja-JP" altLang="en-US" sz="3500" dirty="0" smtClean="0">
                <a:latin typeface="HG丸ｺﾞｼｯｸM-PRO" panose="020F0600000000000000" pitchFamily="50" charset="-128"/>
                <a:ea typeface="HG丸ｺﾞｼｯｸM-PRO" panose="020F0600000000000000" pitchFamily="50" charset="-128"/>
              </a:rPr>
              <a:t>の内容</a:t>
            </a:r>
            <a:r>
              <a:rPr kumimoji="1" lang="ja-JP" altLang="en-US" sz="3500" dirty="0" smtClean="0">
                <a:latin typeface="HG丸ｺﾞｼｯｸM-PRO" panose="020F0600000000000000" pitchFamily="50" charset="-128"/>
                <a:ea typeface="HG丸ｺﾞｼｯｸM-PRO" panose="020F0600000000000000" pitchFamily="50" charset="-128"/>
              </a:rPr>
              <a:t>を</a:t>
            </a:r>
            <a:r>
              <a:rPr kumimoji="1" lang="en-US" altLang="ja-JP" sz="3500" dirty="0" smtClean="0">
                <a:latin typeface="HG丸ｺﾞｼｯｸM-PRO" panose="020F0600000000000000" pitchFamily="50" charset="-128"/>
                <a:ea typeface="HG丸ｺﾞｼｯｸM-PRO" panose="020F0600000000000000" pitchFamily="50" charset="-128"/>
              </a:rPr>
              <a:t>10</a:t>
            </a:r>
            <a:r>
              <a:rPr kumimoji="1" lang="ja-JP" altLang="en-US" sz="3500" dirty="0" smtClean="0">
                <a:latin typeface="HG丸ｺﾞｼｯｸM-PRO" panose="020F0600000000000000" pitchFamily="50" charset="-128"/>
                <a:ea typeface="HG丸ｺﾞｼｯｸM-PRO" panose="020F0600000000000000" pitchFamily="50" charset="-128"/>
              </a:rPr>
              <a:t>秒で</a:t>
            </a:r>
            <a:r>
              <a:rPr lang="ja-JP" altLang="en-US" sz="3500" dirty="0" smtClean="0">
                <a:latin typeface="HG丸ｺﾞｼｯｸM-PRO" panose="020F0600000000000000" pitchFamily="50" charset="-128"/>
                <a:ea typeface="HG丸ｺﾞｼｯｸM-PRO" panose="020F0600000000000000" pitchFamily="50" charset="-128"/>
              </a:rPr>
              <a:t>覚え</a:t>
            </a:r>
            <a:r>
              <a:rPr kumimoji="1" lang="ja-JP" altLang="en-US" sz="3500" dirty="0" smtClean="0">
                <a:latin typeface="HG丸ｺﾞｼｯｸM-PRO" panose="020F0600000000000000" pitchFamily="50" charset="-128"/>
                <a:ea typeface="HG丸ｺﾞｼｯｸM-PRO" panose="020F0600000000000000" pitchFamily="50" charset="-128"/>
              </a:rPr>
              <a:t>てください。</a:t>
            </a:r>
            <a:endParaRPr kumimoji="1" lang="ja-JP" altLang="en-US" sz="3500" dirty="0">
              <a:latin typeface="HG丸ｺﾞｼｯｸM-PRO" panose="020F0600000000000000" pitchFamily="50" charset="-128"/>
              <a:ea typeface="HG丸ｺﾞｼｯｸM-PRO" panose="020F0600000000000000" pitchFamily="50" charset="-128"/>
            </a:endParaRPr>
          </a:p>
        </p:txBody>
      </p:sp>
      <p:pic>
        <p:nvPicPr>
          <p:cNvPr id="1026" name="Picture 2" descr="C:\Users\kawamitu\AppData\Local\Microsoft\Windows\Temporary Internet Files\Content.IE5\3XJAGXTU\MC90033800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359" y="5651258"/>
            <a:ext cx="1059425" cy="10757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wamitu\AppData\Local\Microsoft\Windows\Temporary Internet Files\Content.IE5\GT2ZPQVA\MC90039536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09870" y="5604390"/>
            <a:ext cx="817556" cy="1076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wamitu\AppData\Local\Microsoft\Windows\Temporary Internet Files\Content.IE5\GT2ZPQVA\MC90044509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37831" y="3885629"/>
            <a:ext cx="1058464" cy="10060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wamitu\AppData\Local\Microsoft\Windows\Temporary Internet Files\Content.IE5\YA98GJ28\MC90044510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77171" y="2215657"/>
            <a:ext cx="892297" cy="1006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awamitu\AppData\Local\Microsoft\Windows\Temporary Internet Files\Content.IE5\3XJAGXTU\MC900398251[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47897" y="3999580"/>
            <a:ext cx="857707" cy="91485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awamitu\AppData\Local\Microsoft\Windows\Temporary Internet Files\Content.IE5\YA98GJ28\MC900332878[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096" y="2215657"/>
            <a:ext cx="562690" cy="12454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awamitu\AppData\Local\Microsoft\Windows\Temporary Internet Files\Content.IE5\D0AHI865\MC900294270[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924119" y="2252458"/>
            <a:ext cx="795755" cy="100085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awamitu\AppData\Local\Microsoft\Windows\Temporary Internet Files\Content.IE5\3XJAGXTU\MC900298685[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2041" y="3885629"/>
            <a:ext cx="952494" cy="9605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awamitu\AppData\Local\Microsoft\Windows\Temporary Internet Files\Content.IE5\3XJAGXTU\MC900424866[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048779" y="3755593"/>
            <a:ext cx="1127894" cy="126613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awamitu\AppData\Local\Microsoft\Windows\Temporary Internet Files\Content.IE5\GT2ZPQVA\MC900413538[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968605" y="5620430"/>
            <a:ext cx="1476594" cy="12047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kawamitu\AppData\Local\Microsoft\Windows\Temporary Internet Files\Content.IE5\3XJAGXTU\MC900215374[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24157" y="2266050"/>
            <a:ext cx="1181447" cy="109144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awamitu\AppData\Local\Microsoft\Windows\Temporary Internet Files\Content.IE5\GT2ZPQVA\MC900290459[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462041" y="5620430"/>
            <a:ext cx="924382" cy="95300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kawamitu\AppData\Local\Microsoft\Windows\Temporary Internet Files\Content.IE5\3XJAGXTU\MC900232723[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688739" y="2383308"/>
            <a:ext cx="1590222" cy="83841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kawamitu\AppData\Local\Microsoft\Windows\Temporary Internet Files\Content.IE5\GT2ZPQVA\MC900356411[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869186" y="5745441"/>
            <a:ext cx="1081170" cy="88742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kawamitu\AppData\Local\Microsoft\Windows\Temporary Internet Files\Content.IE5\D0AHI865\MC900350030[1].wmf"/>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20387" y="3900446"/>
            <a:ext cx="1027845" cy="1121285"/>
          </a:xfrm>
          <a:prstGeom prst="rect">
            <a:avLst/>
          </a:prstGeom>
          <a:noFill/>
          <a:extLst>
            <a:ext uri="{909E8E84-426E-40DD-AFC4-6F175D3DCCD1}">
              <a14:hiddenFill xmlns:a14="http://schemas.microsoft.com/office/drawing/2010/main">
                <a:solidFill>
                  <a:srgbClr val="FFFFFF"/>
                </a:solidFill>
              </a14:hiddenFill>
            </a:ext>
          </a:extLst>
        </p:spPr>
      </p:pic>
      <p:sp>
        <p:nvSpPr>
          <p:cNvPr id="18" name="タイトル 1"/>
          <p:cNvSpPr txBox="1">
            <a:spLocks/>
          </p:cNvSpPr>
          <p:nvPr/>
        </p:nvSpPr>
        <p:spPr>
          <a:xfrm>
            <a:off x="251521" y="1240307"/>
            <a:ext cx="720080" cy="748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smtClean="0">
                <a:solidFill>
                  <a:srgbClr val="FF0000"/>
                </a:solidFill>
                <a:latin typeface="HG丸ｺﾞｼｯｸM-PRO" panose="020F0600000000000000" pitchFamily="50" charset="-128"/>
                <a:ea typeface="HG丸ｺﾞｼｯｸM-PRO" panose="020F0600000000000000" pitchFamily="50" charset="-128"/>
              </a:rPr>
              <a:t>10</a:t>
            </a:r>
            <a:endParaRPr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19" name="タイトル 1"/>
          <p:cNvSpPr txBox="1">
            <a:spLocks/>
          </p:cNvSpPr>
          <p:nvPr/>
        </p:nvSpPr>
        <p:spPr>
          <a:xfrm>
            <a:off x="251520" y="1250461"/>
            <a:ext cx="720080" cy="7268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a:solidFill>
                  <a:srgbClr val="FF0000"/>
                </a:solidFill>
                <a:latin typeface="HG丸ｺﾞｼｯｸM-PRO" panose="020F0600000000000000" pitchFamily="50" charset="-128"/>
                <a:ea typeface="HG丸ｺﾞｼｯｸM-PRO" panose="020F0600000000000000" pitchFamily="50" charset="-128"/>
              </a:rPr>
              <a:t>9</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2" name="タイトル 1"/>
          <p:cNvSpPr txBox="1">
            <a:spLocks/>
          </p:cNvSpPr>
          <p:nvPr/>
        </p:nvSpPr>
        <p:spPr>
          <a:xfrm>
            <a:off x="251520" y="1264627"/>
            <a:ext cx="720080" cy="7383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smtClean="0">
                <a:solidFill>
                  <a:srgbClr val="FF0000"/>
                </a:solidFill>
                <a:latin typeface="HG丸ｺﾞｼｯｸM-PRO" panose="020F0600000000000000" pitchFamily="50" charset="-128"/>
                <a:ea typeface="HG丸ｺﾞｼｯｸM-PRO" panose="020F0600000000000000" pitchFamily="50" charset="-128"/>
              </a:rPr>
              <a:t>8</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3" name="タイトル 1"/>
          <p:cNvSpPr txBox="1">
            <a:spLocks/>
          </p:cNvSpPr>
          <p:nvPr/>
        </p:nvSpPr>
        <p:spPr>
          <a:xfrm>
            <a:off x="251849" y="1266092"/>
            <a:ext cx="720080" cy="714931"/>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smtClean="0">
                <a:solidFill>
                  <a:srgbClr val="FF0000"/>
                </a:solidFill>
                <a:latin typeface="HG丸ｺﾞｼｯｸM-PRO" panose="020F0600000000000000" pitchFamily="50" charset="-128"/>
                <a:ea typeface="HG丸ｺﾞｼｯｸM-PRO" panose="020F0600000000000000" pitchFamily="50" charset="-128"/>
              </a:rPr>
              <a:t>7</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4" name="タイトル 1"/>
          <p:cNvSpPr txBox="1">
            <a:spLocks/>
          </p:cNvSpPr>
          <p:nvPr/>
        </p:nvSpPr>
        <p:spPr>
          <a:xfrm>
            <a:off x="249916" y="1265321"/>
            <a:ext cx="720080" cy="7485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smtClean="0">
                <a:solidFill>
                  <a:srgbClr val="FF0000"/>
                </a:solidFill>
                <a:latin typeface="HG丸ｺﾞｼｯｸM-PRO" panose="020F0600000000000000" pitchFamily="50" charset="-128"/>
                <a:ea typeface="HG丸ｺﾞｼｯｸM-PRO" panose="020F0600000000000000" pitchFamily="50" charset="-128"/>
              </a:rPr>
              <a:t>6</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5" name="タイトル 1"/>
          <p:cNvSpPr txBox="1">
            <a:spLocks/>
          </p:cNvSpPr>
          <p:nvPr/>
        </p:nvSpPr>
        <p:spPr>
          <a:xfrm>
            <a:off x="264308" y="1275476"/>
            <a:ext cx="720080" cy="717447"/>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smtClean="0">
                <a:solidFill>
                  <a:srgbClr val="FF0000"/>
                </a:solidFill>
                <a:latin typeface="HG丸ｺﾞｼｯｸM-PRO" panose="020F0600000000000000" pitchFamily="50" charset="-128"/>
                <a:ea typeface="HG丸ｺﾞｼｯｸM-PRO" panose="020F0600000000000000" pitchFamily="50" charset="-128"/>
              </a:rPr>
              <a:t>5</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6" name="タイトル 1"/>
          <p:cNvSpPr txBox="1">
            <a:spLocks/>
          </p:cNvSpPr>
          <p:nvPr/>
        </p:nvSpPr>
        <p:spPr>
          <a:xfrm>
            <a:off x="264307" y="1267662"/>
            <a:ext cx="720080" cy="7252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smtClean="0">
                <a:solidFill>
                  <a:srgbClr val="FF0000"/>
                </a:solidFill>
                <a:latin typeface="HG丸ｺﾞｼｯｸM-PRO" panose="020F0600000000000000" pitchFamily="50" charset="-128"/>
                <a:ea typeface="HG丸ｺﾞｼｯｸM-PRO" panose="020F0600000000000000" pitchFamily="50" charset="-128"/>
              </a:rPr>
              <a:t>4</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7" name="タイトル 1"/>
          <p:cNvSpPr txBox="1">
            <a:spLocks/>
          </p:cNvSpPr>
          <p:nvPr/>
        </p:nvSpPr>
        <p:spPr>
          <a:xfrm>
            <a:off x="249741" y="1259076"/>
            <a:ext cx="720080" cy="7104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smtClean="0">
                <a:solidFill>
                  <a:srgbClr val="FF0000"/>
                </a:solidFill>
                <a:latin typeface="HG丸ｺﾞｼｯｸM-PRO" panose="020F0600000000000000" pitchFamily="50" charset="-128"/>
                <a:ea typeface="HG丸ｺﾞｼｯｸM-PRO" panose="020F0600000000000000" pitchFamily="50" charset="-128"/>
              </a:rPr>
              <a:t>3</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8" name="タイトル 1"/>
          <p:cNvSpPr txBox="1">
            <a:spLocks/>
          </p:cNvSpPr>
          <p:nvPr/>
        </p:nvSpPr>
        <p:spPr>
          <a:xfrm>
            <a:off x="245834" y="1262984"/>
            <a:ext cx="720080" cy="7104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a:solidFill>
                  <a:srgbClr val="FF0000"/>
                </a:solidFill>
                <a:latin typeface="HG丸ｺﾞｼｯｸM-PRO" panose="020F0600000000000000" pitchFamily="50" charset="-128"/>
                <a:ea typeface="HG丸ｺﾞｼｯｸM-PRO" panose="020F0600000000000000" pitchFamily="50" charset="-128"/>
              </a:rPr>
              <a:t>2</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29" name="タイトル 1"/>
          <p:cNvSpPr txBox="1">
            <a:spLocks/>
          </p:cNvSpPr>
          <p:nvPr/>
        </p:nvSpPr>
        <p:spPr>
          <a:xfrm>
            <a:off x="245834" y="1262984"/>
            <a:ext cx="720080" cy="7104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a:solidFill>
                  <a:srgbClr val="FF0000"/>
                </a:solidFill>
                <a:latin typeface="HG丸ｺﾞｼｯｸM-PRO" panose="020F0600000000000000" pitchFamily="50" charset="-128"/>
                <a:ea typeface="HG丸ｺﾞｼｯｸM-PRO" panose="020F0600000000000000" pitchFamily="50" charset="-128"/>
              </a:rPr>
              <a:t>1</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30" name="タイトル 1"/>
          <p:cNvSpPr txBox="1">
            <a:spLocks/>
          </p:cNvSpPr>
          <p:nvPr/>
        </p:nvSpPr>
        <p:spPr>
          <a:xfrm>
            <a:off x="239083" y="1278615"/>
            <a:ext cx="720080" cy="710402"/>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3500" dirty="0">
                <a:solidFill>
                  <a:srgbClr val="FF0000"/>
                </a:solidFill>
                <a:latin typeface="HG丸ｺﾞｼｯｸM-PRO" panose="020F0600000000000000" pitchFamily="50" charset="-128"/>
                <a:ea typeface="HG丸ｺﾞｼｯｸM-PRO" panose="020F0600000000000000" pitchFamily="50" charset="-128"/>
              </a:rPr>
              <a:t>0</a:t>
            </a:r>
            <a:endParaRPr lang="ja-JP" altLang="en-US" sz="3500" dirty="0">
              <a:solidFill>
                <a:srgbClr val="FF0000"/>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19842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1"/>
                                        </p:tgtEl>
                                        <p:attrNameLst>
                                          <p:attrName>style.visibility</p:attrName>
                                        </p:attrNameLst>
                                      </p:cBhvr>
                                      <p:to>
                                        <p:strVal val="visible"/>
                                      </p:to>
                                    </p:set>
                                    <p:animEffect transition="in" filter="fade">
                                      <p:cBhvr>
                                        <p:cTn id="7" dur="500"/>
                                        <p:tgtEl>
                                          <p:spTgt spid="1031"/>
                                        </p:tgtEl>
                                      </p:cBhvr>
                                    </p:animEffect>
                                  </p:childTnLst>
                                </p:cTn>
                              </p:par>
                              <p:par>
                                <p:cTn id="8" presetID="10" presetClass="entr" presetSubtype="0" fill="hold" nodeType="withEffect">
                                  <p:stCondLst>
                                    <p:cond delay="0"/>
                                  </p:stCondLst>
                                  <p:childTnLst>
                                    <p:set>
                                      <p:cBhvr>
                                        <p:cTn id="9" dur="1" fill="hold">
                                          <p:stCondLst>
                                            <p:cond delay="0"/>
                                          </p:stCondLst>
                                        </p:cTn>
                                        <p:tgtEl>
                                          <p:spTgt spid="1040"/>
                                        </p:tgtEl>
                                        <p:attrNameLst>
                                          <p:attrName>style.visibility</p:attrName>
                                        </p:attrNameLst>
                                      </p:cBhvr>
                                      <p:to>
                                        <p:strVal val="visible"/>
                                      </p:to>
                                    </p:set>
                                    <p:animEffect transition="in" filter="fade">
                                      <p:cBhvr>
                                        <p:cTn id="10" dur="500"/>
                                        <p:tgtEl>
                                          <p:spTgt spid="1040"/>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500"/>
                                        <p:tgtEl>
                                          <p:spTgt spid="1026"/>
                                        </p:tgtEl>
                                      </p:cBhvr>
                                    </p:animEffect>
                                  </p:childTnLst>
                                </p:cTn>
                              </p:par>
                              <p:par>
                                <p:cTn id="14" presetID="10" presetClass="entr" presetSubtype="0" fill="hold" nodeType="withEffect">
                                  <p:stCondLst>
                                    <p:cond delay="0"/>
                                  </p:stCondLst>
                                  <p:childTnLst>
                                    <p:set>
                                      <p:cBhvr>
                                        <p:cTn id="15" dur="1" fill="hold">
                                          <p:stCondLst>
                                            <p:cond delay="0"/>
                                          </p:stCondLst>
                                        </p:cTn>
                                        <p:tgtEl>
                                          <p:spTgt spid="1035"/>
                                        </p:tgtEl>
                                        <p:attrNameLst>
                                          <p:attrName>style.visibility</p:attrName>
                                        </p:attrNameLst>
                                      </p:cBhvr>
                                      <p:to>
                                        <p:strVal val="visible"/>
                                      </p:to>
                                    </p:set>
                                    <p:animEffect transition="in" filter="fade">
                                      <p:cBhvr>
                                        <p:cTn id="16" dur="500"/>
                                        <p:tgtEl>
                                          <p:spTgt spid="1035"/>
                                        </p:tgtEl>
                                      </p:cBhvr>
                                    </p:animEffect>
                                  </p:childTnLst>
                                </p:cTn>
                              </p:par>
                              <p:par>
                                <p:cTn id="17" presetID="10"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500"/>
                                        <p:tgtEl>
                                          <p:spTgt spid="1030"/>
                                        </p:tgtEl>
                                      </p:cBhvr>
                                    </p:animEffect>
                                  </p:childTnLst>
                                </p:cTn>
                              </p:par>
                              <p:par>
                                <p:cTn id="20" presetID="10" presetClass="entr" presetSubtype="0" fill="hold" nodeType="with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fade">
                                      <p:cBhvr>
                                        <p:cTn id="22" dur="500"/>
                                        <p:tgtEl>
                                          <p:spTgt spid="1036"/>
                                        </p:tgtEl>
                                      </p:cBhvr>
                                    </p:animEffect>
                                  </p:childTnLst>
                                </p:cTn>
                              </p:par>
                              <p:par>
                                <p:cTn id="23" presetID="10" presetClass="entr" presetSubtype="0" fill="hold" nodeType="withEffect">
                                  <p:stCondLst>
                                    <p:cond delay="0"/>
                                  </p:stCondLst>
                                  <p:childTnLst>
                                    <p:set>
                                      <p:cBhvr>
                                        <p:cTn id="24" dur="1" fill="hold">
                                          <p:stCondLst>
                                            <p:cond delay="0"/>
                                          </p:stCondLst>
                                        </p:cTn>
                                        <p:tgtEl>
                                          <p:spTgt spid="1038"/>
                                        </p:tgtEl>
                                        <p:attrNameLst>
                                          <p:attrName>style.visibility</p:attrName>
                                        </p:attrNameLst>
                                      </p:cBhvr>
                                      <p:to>
                                        <p:strVal val="visible"/>
                                      </p:to>
                                    </p:set>
                                    <p:animEffect transition="in" filter="fade">
                                      <p:cBhvr>
                                        <p:cTn id="25" dur="500"/>
                                        <p:tgtEl>
                                          <p:spTgt spid="1038"/>
                                        </p:tgtEl>
                                      </p:cBhvr>
                                    </p:animEffect>
                                  </p:childTnLst>
                                </p:cTn>
                              </p:par>
                              <p:par>
                                <p:cTn id="26" presetID="10" presetClass="entr" presetSubtype="0" fill="hold" nodeType="with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500"/>
                                        <p:tgtEl>
                                          <p:spTgt spid="1034"/>
                                        </p:tgtEl>
                                      </p:cBhvr>
                                    </p:animEffect>
                                  </p:childTnLst>
                                </p:cTn>
                              </p:par>
                              <p:par>
                                <p:cTn id="29" presetID="10" presetClass="entr" presetSubtype="0"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Effect transition="in" filter="fade">
                                      <p:cBhvr>
                                        <p:cTn id="31" dur="500"/>
                                        <p:tgtEl>
                                          <p:spTgt spid="1027"/>
                                        </p:tgtEl>
                                      </p:cBhvr>
                                    </p:animEffect>
                                  </p:childTnLst>
                                </p:cTn>
                              </p:par>
                              <p:par>
                                <p:cTn id="32" presetID="10" presetClass="entr" presetSubtype="0" fill="hold" nodeType="withEffect">
                                  <p:stCondLst>
                                    <p:cond delay="0"/>
                                  </p:stCondLst>
                                  <p:childTnLst>
                                    <p:set>
                                      <p:cBhvr>
                                        <p:cTn id="33" dur="1" fill="hold">
                                          <p:stCondLst>
                                            <p:cond delay="0"/>
                                          </p:stCondLst>
                                        </p:cTn>
                                        <p:tgtEl>
                                          <p:spTgt spid="1039"/>
                                        </p:tgtEl>
                                        <p:attrNameLst>
                                          <p:attrName>style.visibility</p:attrName>
                                        </p:attrNameLst>
                                      </p:cBhvr>
                                      <p:to>
                                        <p:strVal val="visible"/>
                                      </p:to>
                                    </p:set>
                                    <p:animEffect transition="in" filter="fade">
                                      <p:cBhvr>
                                        <p:cTn id="34" dur="500"/>
                                        <p:tgtEl>
                                          <p:spTgt spid="1039"/>
                                        </p:tgtEl>
                                      </p:cBhvr>
                                    </p:animEffect>
                                  </p:childTnLst>
                                </p:cTn>
                              </p:par>
                              <p:par>
                                <p:cTn id="35" presetID="10" presetClass="entr" presetSubtype="0" fill="hold" nodeType="withEffect">
                                  <p:stCondLst>
                                    <p:cond delay="0"/>
                                  </p:stCondLst>
                                  <p:childTnLst>
                                    <p:set>
                                      <p:cBhvr>
                                        <p:cTn id="36" dur="1" fill="hold">
                                          <p:stCondLst>
                                            <p:cond delay="0"/>
                                          </p:stCondLst>
                                        </p:cTn>
                                        <p:tgtEl>
                                          <p:spTgt spid="1028"/>
                                        </p:tgtEl>
                                        <p:attrNameLst>
                                          <p:attrName>style.visibility</p:attrName>
                                        </p:attrNameLst>
                                      </p:cBhvr>
                                      <p:to>
                                        <p:strVal val="visible"/>
                                      </p:to>
                                    </p:set>
                                    <p:animEffect transition="in" filter="fade">
                                      <p:cBhvr>
                                        <p:cTn id="37" dur="500"/>
                                        <p:tgtEl>
                                          <p:spTgt spid="1028"/>
                                        </p:tgtEl>
                                      </p:cBhvr>
                                    </p:animEffect>
                                  </p:childTnLst>
                                </p:cTn>
                              </p:par>
                              <p:par>
                                <p:cTn id="38" presetID="10" presetClass="entr" presetSubtype="0" fill="hold" nodeType="withEffect">
                                  <p:stCondLst>
                                    <p:cond delay="0"/>
                                  </p:stCondLst>
                                  <p:childTnLst>
                                    <p:set>
                                      <p:cBhvr>
                                        <p:cTn id="39" dur="1" fill="hold">
                                          <p:stCondLst>
                                            <p:cond delay="0"/>
                                          </p:stCondLst>
                                        </p:cTn>
                                        <p:tgtEl>
                                          <p:spTgt spid="1032"/>
                                        </p:tgtEl>
                                        <p:attrNameLst>
                                          <p:attrName>style.visibility</p:attrName>
                                        </p:attrNameLst>
                                      </p:cBhvr>
                                      <p:to>
                                        <p:strVal val="visible"/>
                                      </p:to>
                                    </p:set>
                                    <p:animEffect transition="in" filter="fade">
                                      <p:cBhvr>
                                        <p:cTn id="40" dur="500"/>
                                        <p:tgtEl>
                                          <p:spTgt spid="1032"/>
                                        </p:tgtEl>
                                      </p:cBhvr>
                                    </p:animEffect>
                                  </p:childTnLst>
                                </p:cTn>
                              </p:par>
                              <p:par>
                                <p:cTn id="41" presetID="10" presetClass="entr" presetSubtype="0" fill="hold" nodeType="withEffect">
                                  <p:stCondLst>
                                    <p:cond delay="0"/>
                                  </p:stCondLst>
                                  <p:childTnLst>
                                    <p:set>
                                      <p:cBhvr>
                                        <p:cTn id="42" dur="1" fill="hold">
                                          <p:stCondLst>
                                            <p:cond delay="0"/>
                                          </p:stCondLst>
                                        </p:cTn>
                                        <p:tgtEl>
                                          <p:spTgt spid="1029"/>
                                        </p:tgtEl>
                                        <p:attrNameLst>
                                          <p:attrName>style.visibility</p:attrName>
                                        </p:attrNameLst>
                                      </p:cBhvr>
                                      <p:to>
                                        <p:strVal val="visible"/>
                                      </p:to>
                                    </p:set>
                                    <p:animEffect transition="in" filter="fade">
                                      <p:cBhvr>
                                        <p:cTn id="43" dur="500"/>
                                        <p:tgtEl>
                                          <p:spTgt spid="1029"/>
                                        </p:tgtEl>
                                      </p:cBhvr>
                                    </p:animEffect>
                                  </p:childTnLst>
                                </p:cTn>
                              </p:par>
                              <p:par>
                                <p:cTn id="44" presetID="10" presetClass="entr" presetSubtype="0" fill="hold" nodeType="withEffect">
                                  <p:stCondLst>
                                    <p:cond delay="0"/>
                                  </p:stCondLst>
                                  <p:childTnLst>
                                    <p:set>
                                      <p:cBhvr>
                                        <p:cTn id="45" dur="1" fill="hold">
                                          <p:stCondLst>
                                            <p:cond delay="0"/>
                                          </p:stCondLst>
                                        </p:cTn>
                                        <p:tgtEl>
                                          <p:spTgt spid="1033"/>
                                        </p:tgtEl>
                                        <p:attrNameLst>
                                          <p:attrName>style.visibility</p:attrName>
                                        </p:attrNameLst>
                                      </p:cBhvr>
                                      <p:to>
                                        <p:strVal val="visible"/>
                                      </p:to>
                                    </p:set>
                                    <p:animEffect transition="in" filter="fade">
                                      <p:cBhvr>
                                        <p:cTn id="46" dur="500"/>
                                        <p:tgtEl>
                                          <p:spTgt spid="1033"/>
                                        </p:tgtEl>
                                      </p:cBhvr>
                                    </p:animEffect>
                                  </p:childTnLst>
                                </p:cTn>
                              </p:par>
                              <p:par>
                                <p:cTn id="47" presetID="10" presetClass="entr" presetSubtype="0" fill="hold" nodeType="withEffect">
                                  <p:stCondLst>
                                    <p:cond delay="0"/>
                                  </p:stCondLst>
                                  <p:childTnLst>
                                    <p:set>
                                      <p:cBhvr>
                                        <p:cTn id="48" dur="1" fill="hold">
                                          <p:stCondLst>
                                            <p:cond delay="0"/>
                                          </p:stCondLst>
                                        </p:cTn>
                                        <p:tgtEl>
                                          <p:spTgt spid="1037"/>
                                        </p:tgtEl>
                                        <p:attrNameLst>
                                          <p:attrName>style.visibility</p:attrName>
                                        </p:attrNameLst>
                                      </p:cBhvr>
                                      <p:to>
                                        <p:strVal val="visible"/>
                                      </p:to>
                                    </p:set>
                                    <p:animEffect transition="in" filter="fade">
                                      <p:cBhvr>
                                        <p:cTn id="49" dur="500"/>
                                        <p:tgtEl>
                                          <p:spTgt spid="103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childTnLst>
                          </p:cTn>
                        </p:par>
                        <p:par>
                          <p:cTn id="55" fill="hold">
                            <p:stCondLst>
                              <p:cond delay="500"/>
                            </p:stCondLst>
                            <p:childTnLst>
                              <p:par>
                                <p:cTn id="56" presetID="10" presetClass="exit" presetSubtype="0" fill="hold" grpId="1" nodeType="afterEffect">
                                  <p:stCondLst>
                                    <p:cond delay="0"/>
                                  </p:stCondLst>
                                  <p:childTnLst>
                                    <p:animEffect transition="out" filter="fade">
                                      <p:cBhvr>
                                        <p:cTn id="57" dur="500"/>
                                        <p:tgtEl>
                                          <p:spTgt spid="18"/>
                                        </p:tgtEl>
                                      </p:cBhvr>
                                    </p:animEffect>
                                    <p:set>
                                      <p:cBhvr>
                                        <p:cTn id="58" dur="1" fill="hold">
                                          <p:stCondLst>
                                            <p:cond delay="499"/>
                                          </p:stCondLst>
                                        </p:cTn>
                                        <p:tgtEl>
                                          <p:spTgt spid="18"/>
                                        </p:tgtEl>
                                        <p:attrNameLst>
                                          <p:attrName>style.visibility</p:attrName>
                                        </p:attrNameLst>
                                      </p:cBhvr>
                                      <p:to>
                                        <p:strVal val="hidden"/>
                                      </p:to>
                                    </p:set>
                                  </p:childTnLst>
                                </p:cTn>
                              </p:par>
                            </p:childTnLst>
                          </p:cTn>
                        </p:par>
                        <p:par>
                          <p:cTn id="59" fill="hold">
                            <p:stCondLst>
                              <p:cond delay="1000"/>
                            </p:stCondLst>
                            <p:childTnLst>
                              <p:par>
                                <p:cTn id="60" presetID="10"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childTnLst>
                                </p:cTn>
                              </p:par>
                            </p:childTnLst>
                          </p:cTn>
                        </p:par>
                        <p:par>
                          <p:cTn id="63" fill="hold">
                            <p:stCondLst>
                              <p:cond delay="1500"/>
                            </p:stCondLst>
                            <p:childTnLst>
                              <p:par>
                                <p:cTn id="64" presetID="10" presetClass="exit" presetSubtype="0" fill="hold" grpId="1" nodeType="afterEffect">
                                  <p:stCondLst>
                                    <p:cond delay="0"/>
                                  </p:stCondLst>
                                  <p:childTnLst>
                                    <p:animEffect transition="out" filter="fade">
                                      <p:cBhvr>
                                        <p:cTn id="65" dur="500"/>
                                        <p:tgtEl>
                                          <p:spTgt spid="19"/>
                                        </p:tgtEl>
                                      </p:cBhvr>
                                    </p:animEffect>
                                    <p:set>
                                      <p:cBhvr>
                                        <p:cTn id="66" dur="1" fill="hold">
                                          <p:stCondLst>
                                            <p:cond delay="499"/>
                                          </p:stCondLst>
                                        </p:cTn>
                                        <p:tgtEl>
                                          <p:spTgt spid="19"/>
                                        </p:tgtEl>
                                        <p:attrNameLst>
                                          <p:attrName>style.visibility</p:attrName>
                                        </p:attrNameLst>
                                      </p:cBhvr>
                                      <p:to>
                                        <p:strVal val="hidden"/>
                                      </p:to>
                                    </p:set>
                                  </p:childTnLst>
                                </p:cTn>
                              </p:par>
                            </p:childTnLst>
                          </p:cTn>
                        </p:par>
                        <p:par>
                          <p:cTn id="67" fill="hold">
                            <p:stCondLst>
                              <p:cond delay="2000"/>
                            </p:stCondLst>
                            <p:childTnLst>
                              <p:par>
                                <p:cTn id="68" presetID="10" presetClass="entr" presetSubtype="0"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500"/>
                                        <p:tgtEl>
                                          <p:spTgt spid="22"/>
                                        </p:tgtEl>
                                      </p:cBhvr>
                                    </p:animEffect>
                                  </p:childTnLst>
                                </p:cTn>
                              </p:par>
                            </p:childTnLst>
                          </p:cTn>
                        </p:par>
                        <p:par>
                          <p:cTn id="71" fill="hold">
                            <p:stCondLst>
                              <p:cond delay="2500"/>
                            </p:stCondLst>
                            <p:childTnLst>
                              <p:par>
                                <p:cTn id="72" presetID="10" presetClass="exit" presetSubtype="0" fill="hold" grpId="1" nodeType="afterEffect">
                                  <p:stCondLst>
                                    <p:cond delay="0"/>
                                  </p:stCondLst>
                                  <p:childTnLst>
                                    <p:animEffect transition="out" filter="fade">
                                      <p:cBhvr>
                                        <p:cTn id="73" dur="500"/>
                                        <p:tgtEl>
                                          <p:spTgt spid="22"/>
                                        </p:tgtEl>
                                      </p:cBhvr>
                                    </p:animEffect>
                                    <p:set>
                                      <p:cBhvr>
                                        <p:cTn id="74" dur="1" fill="hold">
                                          <p:stCondLst>
                                            <p:cond delay="499"/>
                                          </p:stCondLst>
                                        </p:cTn>
                                        <p:tgtEl>
                                          <p:spTgt spid="22"/>
                                        </p:tgtEl>
                                        <p:attrNameLst>
                                          <p:attrName>style.visibility</p:attrName>
                                        </p:attrNameLst>
                                      </p:cBhvr>
                                      <p:to>
                                        <p:strVal val="hidden"/>
                                      </p:to>
                                    </p:set>
                                  </p:childTnLst>
                                </p:cTn>
                              </p:par>
                            </p:childTnLst>
                          </p:cTn>
                        </p:par>
                        <p:par>
                          <p:cTn id="75" fill="hold">
                            <p:stCondLst>
                              <p:cond delay="3000"/>
                            </p:stCondLst>
                            <p:childTnLst>
                              <p:par>
                                <p:cTn id="76" presetID="10" presetClass="entr" presetSubtype="0" fill="hold" grpId="0" nodeType="afterEffect">
                                  <p:stCondLst>
                                    <p:cond delay="0"/>
                                  </p:stCondLst>
                                  <p:childTnLst>
                                    <p:set>
                                      <p:cBhvr>
                                        <p:cTn id="77" dur="1" fill="hold">
                                          <p:stCondLst>
                                            <p:cond delay="0"/>
                                          </p:stCondLst>
                                        </p:cTn>
                                        <p:tgtEl>
                                          <p:spTgt spid="23"/>
                                        </p:tgtEl>
                                        <p:attrNameLst>
                                          <p:attrName>style.visibility</p:attrName>
                                        </p:attrNameLst>
                                      </p:cBhvr>
                                      <p:to>
                                        <p:strVal val="visible"/>
                                      </p:to>
                                    </p:set>
                                    <p:animEffect transition="in" filter="fade">
                                      <p:cBhvr>
                                        <p:cTn id="78" dur="500"/>
                                        <p:tgtEl>
                                          <p:spTgt spid="23"/>
                                        </p:tgtEl>
                                      </p:cBhvr>
                                    </p:animEffect>
                                  </p:childTnLst>
                                </p:cTn>
                              </p:par>
                            </p:childTnLst>
                          </p:cTn>
                        </p:par>
                        <p:par>
                          <p:cTn id="79" fill="hold">
                            <p:stCondLst>
                              <p:cond delay="3500"/>
                            </p:stCondLst>
                            <p:childTnLst>
                              <p:par>
                                <p:cTn id="80" presetID="10" presetClass="exit" presetSubtype="0" fill="hold" grpId="1" nodeType="afterEffect">
                                  <p:stCondLst>
                                    <p:cond delay="0"/>
                                  </p:stCondLst>
                                  <p:childTnLst>
                                    <p:animEffect transition="out" filter="fade">
                                      <p:cBhvr>
                                        <p:cTn id="81" dur="500"/>
                                        <p:tgtEl>
                                          <p:spTgt spid="23"/>
                                        </p:tgtEl>
                                      </p:cBhvr>
                                    </p:animEffect>
                                    <p:set>
                                      <p:cBhvr>
                                        <p:cTn id="82" dur="1" fill="hold">
                                          <p:stCondLst>
                                            <p:cond delay="499"/>
                                          </p:stCondLst>
                                        </p:cTn>
                                        <p:tgtEl>
                                          <p:spTgt spid="23"/>
                                        </p:tgtEl>
                                        <p:attrNameLst>
                                          <p:attrName>style.visibility</p:attrName>
                                        </p:attrNameLst>
                                      </p:cBhvr>
                                      <p:to>
                                        <p:strVal val="hidden"/>
                                      </p:to>
                                    </p:set>
                                  </p:childTnLst>
                                </p:cTn>
                              </p:par>
                            </p:childTnLst>
                          </p:cTn>
                        </p:par>
                        <p:par>
                          <p:cTn id="83" fill="hold">
                            <p:stCondLst>
                              <p:cond delay="400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4500"/>
                            </p:stCondLst>
                            <p:childTnLst>
                              <p:par>
                                <p:cTn id="88" presetID="10" presetClass="exit" presetSubtype="0" fill="hold" grpId="1" nodeType="afterEffect">
                                  <p:stCondLst>
                                    <p:cond delay="0"/>
                                  </p:stCondLst>
                                  <p:childTnLst>
                                    <p:animEffect transition="out" filter="fade">
                                      <p:cBhvr>
                                        <p:cTn id="89" dur="500"/>
                                        <p:tgtEl>
                                          <p:spTgt spid="24"/>
                                        </p:tgtEl>
                                      </p:cBhvr>
                                    </p:animEffect>
                                    <p:set>
                                      <p:cBhvr>
                                        <p:cTn id="90" dur="1" fill="hold">
                                          <p:stCondLst>
                                            <p:cond delay="499"/>
                                          </p:stCondLst>
                                        </p:cTn>
                                        <p:tgtEl>
                                          <p:spTgt spid="24"/>
                                        </p:tgtEl>
                                        <p:attrNameLst>
                                          <p:attrName>style.visibility</p:attrName>
                                        </p:attrNameLst>
                                      </p:cBhvr>
                                      <p:to>
                                        <p:strVal val="hidden"/>
                                      </p:to>
                                    </p:set>
                                  </p:childTnLst>
                                </p:cTn>
                              </p:par>
                            </p:childTnLst>
                          </p:cTn>
                        </p:par>
                        <p:par>
                          <p:cTn id="91" fill="hold">
                            <p:stCondLst>
                              <p:cond delay="5000"/>
                            </p:stCondLst>
                            <p:childTnLst>
                              <p:par>
                                <p:cTn id="92" presetID="10" presetClass="entr" presetSubtype="0"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fade">
                                      <p:cBhvr>
                                        <p:cTn id="94" dur="500"/>
                                        <p:tgtEl>
                                          <p:spTgt spid="25"/>
                                        </p:tgtEl>
                                      </p:cBhvr>
                                    </p:animEffect>
                                  </p:childTnLst>
                                </p:cTn>
                              </p:par>
                            </p:childTnLst>
                          </p:cTn>
                        </p:par>
                        <p:par>
                          <p:cTn id="95" fill="hold">
                            <p:stCondLst>
                              <p:cond delay="5500"/>
                            </p:stCondLst>
                            <p:childTnLst>
                              <p:par>
                                <p:cTn id="96" presetID="10" presetClass="exit" presetSubtype="0" fill="hold" grpId="1" nodeType="afterEffect">
                                  <p:stCondLst>
                                    <p:cond delay="0"/>
                                  </p:stCondLst>
                                  <p:childTnLst>
                                    <p:animEffect transition="out" filter="fade">
                                      <p:cBhvr>
                                        <p:cTn id="97" dur="500"/>
                                        <p:tgtEl>
                                          <p:spTgt spid="25"/>
                                        </p:tgtEl>
                                      </p:cBhvr>
                                    </p:animEffect>
                                    <p:set>
                                      <p:cBhvr>
                                        <p:cTn id="98" dur="1" fill="hold">
                                          <p:stCondLst>
                                            <p:cond delay="499"/>
                                          </p:stCondLst>
                                        </p:cTn>
                                        <p:tgtEl>
                                          <p:spTgt spid="25"/>
                                        </p:tgtEl>
                                        <p:attrNameLst>
                                          <p:attrName>style.visibility</p:attrName>
                                        </p:attrNameLst>
                                      </p:cBhvr>
                                      <p:to>
                                        <p:strVal val="hidden"/>
                                      </p:to>
                                    </p:set>
                                  </p:childTnLst>
                                </p:cTn>
                              </p:par>
                            </p:childTnLst>
                          </p:cTn>
                        </p:par>
                        <p:par>
                          <p:cTn id="99" fill="hold">
                            <p:stCondLst>
                              <p:cond delay="6000"/>
                            </p:stCondLst>
                            <p:childTnLst>
                              <p:par>
                                <p:cTn id="100" presetID="10"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500"/>
                                        <p:tgtEl>
                                          <p:spTgt spid="26"/>
                                        </p:tgtEl>
                                      </p:cBhvr>
                                    </p:animEffect>
                                  </p:childTnLst>
                                </p:cTn>
                              </p:par>
                            </p:childTnLst>
                          </p:cTn>
                        </p:par>
                        <p:par>
                          <p:cTn id="103" fill="hold">
                            <p:stCondLst>
                              <p:cond delay="6500"/>
                            </p:stCondLst>
                            <p:childTnLst>
                              <p:par>
                                <p:cTn id="104" presetID="10" presetClass="exit" presetSubtype="0" fill="hold" grpId="1" nodeType="afterEffect">
                                  <p:stCondLst>
                                    <p:cond delay="0"/>
                                  </p:stCondLst>
                                  <p:childTnLst>
                                    <p:animEffect transition="out" filter="fade">
                                      <p:cBhvr>
                                        <p:cTn id="105" dur="500"/>
                                        <p:tgtEl>
                                          <p:spTgt spid="26"/>
                                        </p:tgtEl>
                                      </p:cBhvr>
                                    </p:animEffect>
                                    <p:set>
                                      <p:cBhvr>
                                        <p:cTn id="106" dur="1" fill="hold">
                                          <p:stCondLst>
                                            <p:cond delay="499"/>
                                          </p:stCondLst>
                                        </p:cTn>
                                        <p:tgtEl>
                                          <p:spTgt spid="26"/>
                                        </p:tgtEl>
                                        <p:attrNameLst>
                                          <p:attrName>style.visibility</p:attrName>
                                        </p:attrNameLst>
                                      </p:cBhvr>
                                      <p:to>
                                        <p:strVal val="hidden"/>
                                      </p:to>
                                    </p:set>
                                  </p:childTnLst>
                                </p:cTn>
                              </p:par>
                            </p:childTnLst>
                          </p:cTn>
                        </p:par>
                        <p:par>
                          <p:cTn id="107" fill="hold">
                            <p:stCondLst>
                              <p:cond delay="7000"/>
                            </p:stCondLst>
                            <p:childTnLst>
                              <p:par>
                                <p:cTn id="108" presetID="10" presetClass="entr" presetSubtype="0" fill="hold" grpId="0" nodeType="afterEffect">
                                  <p:stCondLst>
                                    <p:cond delay="0"/>
                                  </p:stCondLst>
                                  <p:childTnLst>
                                    <p:set>
                                      <p:cBhvr>
                                        <p:cTn id="109" dur="1" fill="hold">
                                          <p:stCondLst>
                                            <p:cond delay="0"/>
                                          </p:stCondLst>
                                        </p:cTn>
                                        <p:tgtEl>
                                          <p:spTgt spid="27"/>
                                        </p:tgtEl>
                                        <p:attrNameLst>
                                          <p:attrName>style.visibility</p:attrName>
                                        </p:attrNameLst>
                                      </p:cBhvr>
                                      <p:to>
                                        <p:strVal val="visible"/>
                                      </p:to>
                                    </p:set>
                                    <p:animEffect transition="in" filter="fade">
                                      <p:cBhvr>
                                        <p:cTn id="110" dur="500"/>
                                        <p:tgtEl>
                                          <p:spTgt spid="27"/>
                                        </p:tgtEl>
                                      </p:cBhvr>
                                    </p:animEffect>
                                  </p:childTnLst>
                                </p:cTn>
                              </p:par>
                            </p:childTnLst>
                          </p:cTn>
                        </p:par>
                        <p:par>
                          <p:cTn id="111" fill="hold">
                            <p:stCondLst>
                              <p:cond delay="7500"/>
                            </p:stCondLst>
                            <p:childTnLst>
                              <p:par>
                                <p:cTn id="112" presetID="10" presetClass="exit" presetSubtype="0" fill="hold" grpId="1" nodeType="afterEffect">
                                  <p:stCondLst>
                                    <p:cond delay="0"/>
                                  </p:stCondLst>
                                  <p:childTnLst>
                                    <p:animEffect transition="out" filter="fade">
                                      <p:cBhvr>
                                        <p:cTn id="113" dur="500"/>
                                        <p:tgtEl>
                                          <p:spTgt spid="27"/>
                                        </p:tgtEl>
                                      </p:cBhvr>
                                    </p:animEffect>
                                    <p:set>
                                      <p:cBhvr>
                                        <p:cTn id="114" dur="1" fill="hold">
                                          <p:stCondLst>
                                            <p:cond delay="499"/>
                                          </p:stCondLst>
                                        </p:cTn>
                                        <p:tgtEl>
                                          <p:spTgt spid="27"/>
                                        </p:tgtEl>
                                        <p:attrNameLst>
                                          <p:attrName>style.visibility</p:attrName>
                                        </p:attrNameLst>
                                      </p:cBhvr>
                                      <p:to>
                                        <p:strVal val="hidden"/>
                                      </p:to>
                                    </p:set>
                                  </p:childTnLst>
                                </p:cTn>
                              </p:par>
                            </p:childTnLst>
                          </p:cTn>
                        </p:par>
                        <p:par>
                          <p:cTn id="115" fill="hold">
                            <p:stCondLst>
                              <p:cond delay="8000"/>
                            </p:stCondLst>
                            <p:childTnLst>
                              <p:par>
                                <p:cTn id="116" presetID="10" presetClass="entr" presetSubtype="0"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fade">
                                      <p:cBhvr>
                                        <p:cTn id="118" dur="500"/>
                                        <p:tgtEl>
                                          <p:spTgt spid="28"/>
                                        </p:tgtEl>
                                      </p:cBhvr>
                                    </p:animEffect>
                                  </p:childTnLst>
                                </p:cTn>
                              </p:par>
                            </p:childTnLst>
                          </p:cTn>
                        </p:par>
                        <p:par>
                          <p:cTn id="119" fill="hold">
                            <p:stCondLst>
                              <p:cond delay="8500"/>
                            </p:stCondLst>
                            <p:childTnLst>
                              <p:par>
                                <p:cTn id="120" presetID="10" presetClass="exit" presetSubtype="0" fill="hold" grpId="1" nodeType="afterEffect">
                                  <p:stCondLst>
                                    <p:cond delay="0"/>
                                  </p:stCondLst>
                                  <p:childTnLst>
                                    <p:animEffect transition="out" filter="fade">
                                      <p:cBhvr>
                                        <p:cTn id="121" dur="500"/>
                                        <p:tgtEl>
                                          <p:spTgt spid="28"/>
                                        </p:tgtEl>
                                      </p:cBhvr>
                                    </p:animEffect>
                                    <p:set>
                                      <p:cBhvr>
                                        <p:cTn id="122" dur="1" fill="hold">
                                          <p:stCondLst>
                                            <p:cond delay="499"/>
                                          </p:stCondLst>
                                        </p:cTn>
                                        <p:tgtEl>
                                          <p:spTgt spid="28"/>
                                        </p:tgtEl>
                                        <p:attrNameLst>
                                          <p:attrName>style.visibility</p:attrName>
                                        </p:attrNameLst>
                                      </p:cBhvr>
                                      <p:to>
                                        <p:strVal val="hidden"/>
                                      </p:to>
                                    </p:set>
                                  </p:childTnLst>
                                </p:cTn>
                              </p:par>
                            </p:childTnLst>
                          </p:cTn>
                        </p:par>
                        <p:par>
                          <p:cTn id="123" fill="hold">
                            <p:stCondLst>
                              <p:cond delay="9000"/>
                            </p:stCondLst>
                            <p:childTnLst>
                              <p:par>
                                <p:cTn id="124" presetID="10" presetClass="entr" presetSubtype="0" fill="hold" grpId="0" nodeType="afterEffect">
                                  <p:stCondLst>
                                    <p:cond delay="0"/>
                                  </p:stCondLst>
                                  <p:childTnLst>
                                    <p:set>
                                      <p:cBhvr>
                                        <p:cTn id="125" dur="1" fill="hold">
                                          <p:stCondLst>
                                            <p:cond delay="0"/>
                                          </p:stCondLst>
                                        </p:cTn>
                                        <p:tgtEl>
                                          <p:spTgt spid="29"/>
                                        </p:tgtEl>
                                        <p:attrNameLst>
                                          <p:attrName>style.visibility</p:attrName>
                                        </p:attrNameLst>
                                      </p:cBhvr>
                                      <p:to>
                                        <p:strVal val="visible"/>
                                      </p:to>
                                    </p:set>
                                    <p:animEffect transition="in" filter="fade">
                                      <p:cBhvr>
                                        <p:cTn id="126" dur="500"/>
                                        <p:tgtEl>
                                          <p:spTgt spid="29"/>
                                        </p:tgtEl>
                                      </p:cBhvr>
                                    </p:animEffect>
                                  </p:childTnLst>
                                </p:cTn>
                              </p:par>
                            </p:childTnLst>
                          </p:cTn>
                        </p:par>
                        <p:par>
                          <p:cTn id="127" fill="hold">
                            <p:stCondLst>
                              <p:cond delay="9500"/>
                            </p:stCondLst>
                            <p:childTnLst>
                              <p:par>
                                <p:cTn id="128" presetID="10" presetClass="exit" presetSubtype="0" fill="hold" grpId="1" nodeType="afterEffect">
                                  <p:stCondLst>
                                    <p:cond delay="0"/>
                                  </p:stCondLst>
                                  <p:childTnLst>
                                    <p:animEffect transition="out" filter="fade">
                                      <p:cBhvr>
                                        <p:cTn id="129" dur="500"/>
                                        <p:tgtEl>
                                          <p:spTgt spid="29"/>
                                        </p:tgtEl>
                                      </p:cBhvr>
                                    </p:animEffect>
                                    <p:set>
                                      <p:cBhvr>
                                        <p:cTn id="130" dur="1" fill="hold">
                                          <p:stCondLst>
                                            <p:cond delay="499"/>
                                          </p:stCondLst>
                                        </p:cTn>
                                        <p:tgtEl>
                                          <p:spTgt spid="29"/>
                                        </p:tgtEl>
                                        <p:attrNameLst>
                                          <p:attrName>style.visibility</p:attrName>
                                        </p:attrNameLst>
                                      </p:cBhvr>
                                      <p:to>
                                        <p:strVal val="hidden"/>
                                      </p:to>
                                    </p:set>
                                  </p:childTnLst>
                                </p:cTn>
                              </p:par>
                            </p:childTnLst>
                          </p:cTn>
                        </p:par>
                        <p:par>
                          <p:cTn id="131" fill="hold">
                            <p:stCondLst>
                              <p:cond delay="10000"/>
                            </p:stCondLst>
                            <p:childTnLst>
                              <p:par>
                                <p:cTn id="132" presetID="10" presetClass="entr" presetSubtype="0" fill="hold" grpId="0" nodeType="after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subTnLst>
                                    <p:audio>
                                      <p:cMediaNode vol="100000">
                                        <p:cTn display="0" masterRel="sameClick">
                                          <p:stCondLst>
                                            <p:cond evt="begin" delay="0">
                                              <p:tn val="132"/>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19" grpId="0"/>
      <p:bldP spid="19" grpId="1"/>
      <p:bldP spid="22" grpId="0"/>
      <p:bldP spid="22" grpId="1"/>
      <p:bldP spid="23" grpId="0"/>
      <p:bldP spid="23" grpId="1"/>
      <p:bldP spid="24" grpId="0"/>
      <p:bldP spid="24" grpId="1"/>
      <p:bldP spid="25" grpId="0"/>
      <p:bldP spid="25" grpId="1"/>
      <p:bldP spid="26" grpId="0"/>
      <p:bldP spid="26" grpId="1"/>
      <p:bldP spid="27" grpId="0"/>
      <p:bldP spid="27" grpId="1"/>
      <p:bldP spid="28" grpId="0"/>
      <p:bldP spid="28" grpId="1"/>
      <p:bldP spid="29" grpId="0"/>
      <p:bldP spid="29" grpId="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2885" y="188640"/>
            <a:ext cx="8229600" cy="1143000"/>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☑グルーピング</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026" name="Picture 2" descr="C:\Users\kawamitu\AppData\Local\Microsoft\Windows\Temporary Internet Files\Content.IE5\3XJAGXTU\MC90033800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02778" y="2918758"/>
            <a:ext cx="1059425" cy="10757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kawamitu\AppData\Local\Microsoft\Windows\Temporary Internet Files\Content.IE5\GT2ZPQVA\MC90039536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6994" y="2899699"/>
            <a:ext cx="817556" cy="107670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kawamitu\AppData\Local\Microsoft\Windows\Temporary Internet Files\Content.IE5\GT2ZPQVA\MC90044509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65364" y="2988481"/>
            <a:ext cx="1058464" cy="100606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kawamitu\AppData\Local\Microsoft\Windows\Temporary Internet Files\Content.IE5\YA98GJ28\MC90044510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64288" y="2970338"/>
            <a:ext cx="892297" cy="1006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kawamitu\AppData\Local\Microsoft\Windows\Temporary Internet Files\Content.IE5\3XJAGXTU\MC900398251[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31027" y="5646687"/>
            <a:ext cx="994545" cy="10608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kawamitu\AppData\Local\Microsoft\Windows\Temporary Internet Files\Content.IE5\YA98GJ28\MC90033287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61809" y="5604990"/>
            <a:ext cx="562690" cy="12454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kawamitu\AppData\Local\Microsoft\Windows\Temporary Internet Files\Content.IE5\D0AHI865\MC900294270[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41987" y="5706648"/>
            <a:ext cx="795755" cy="100085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kawamitu\AppData\Local\Microsoft\Windows\Temporary Internet Files\Content.IE5\3XJAGXTU\MC900298685[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74106" y="5629135"/>
            <a:ext cx="952494" cy="96057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kawamitu\AppData\Local\Microsoft\Windows\Temporary Internet Files\Content.IE5\3XJAGXTU\MC900424866[1].wmf"/>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406456" y="4278662"/>
            <a:ext cx="1127894" cy="1266138"/>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kawamitu\AppData\Local\Microsoft\Windows\Temporary Internet Files\Content.IE5\GT2ZPQVA\MC900413538[1].wmf"/>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01465" y="4309338"/>
            <a:ext cx="1476594" cy="120478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kawamitu\AppData\Local\Microsoft\Windows\Temporary Internet Files\Content.IE5\3XJAGXTU\MC900215374[1].wmf"/>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56238" y="4380260"/>
            <a:ext cx="1181447" cy="109144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kawamitu\AppData\Local\Microsoft\Windows\Temporary Internet Files\Content.IE5\GT2ZPQVA\MC900290459[1].wmf"/>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77352" y="4309338"/>
            <a:ext cx="1095111" cy="1129025"/>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p:cNvSpPr txBox="1"/>
          <p:nvPr/>
        </p:nvSpPr>
        <p:spPr>
          <a:xfrm>
            <a:off x="123076" y="3306848"/>
            <a:ext cx="1119784" cy="369332"/>
          </a:xfrm>
          <a:prstGeom prst="rect">
            <a:avLst/>
          </a:prstGeom>
          <a:noFill/>
        </p:spPr>
        <p:txBody>
          <a:bodyPr wrap="square" rtlCol="0">
            <a:spAutoFit/>
          </a:bodyPr>
          <a:lstStyle/>
          <a:p>
            <a:pPr algn="ctr"/>
            <a:r>
              <a:rPr kumimoji="1" lang="ja-JP" altLang="en-US" dirty="0" smtClean="0">
                <a:latin typeface="HG丸ｺﾞｼｯｸM-PRO" panose="020F0600000000000000" pitchFamily="50" charset="-128"/>
                <a:ea typeface="HG丸ｺﾞｼｯｸM-PRO" panose="020F0600000000000000" pitchFamily="50" charset="-128"/>
              </a:rPr>
              <a:t>動物</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110928" y="4814740"/>
            <a:ext cx="1119784" cy="369332"/>
          </a:xfrm>
          <a:prstGeom prst="rect">
            <a:avLst/>
          </a:prstGeom>
          <a:noFill/>
        </p:spPr>
        <p:txBody>
          <a:bodyPr wrap="square" rtlCol="0">
            <a:spAutoFit/>
          </a:bodyPr>
          <a:lstStyle/>
          <a:p>
            <a:pPr algn="ctr"/>
            <a:r>
              <a:rPr lang="ja-JP" altLang="en-US" dirty="0">
                <a:latin typeface="HG丸ｺﾞｼｯｸM-PRO" panose="020F0600000000000000" pitchFamily="50" charset="-128"/>
                <a:ea typeface="HG丸ｺﾞｼｯｸM-PRO" panose="020F0600000000000000" pitchFamily="50" charset="-128"/>
              </a:rPr>
              <a:t>果物</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17" name="テキスト ボックス 16"/>
          <p:cNvSpPr txBox="1"/>
          <p:nvPr/>
        </p:nvSpPr>
        <p:spPr>
          <a:xfrm>
            <a:off x="125368" y="6085276"/>
            <a:ext cx="1119784" cy="369332"/>
          </a:xfrm>
          <a:prstGeom prst="rect">
            <a:avLst/>
          </a:prstGeom>
          <a:noFill/>
        </p:spPr>
        <p:txBody>
          <a:bodyPr wrap="square" rtlCol="0">
            <a:spAutoFit/>
          </a:bodyPr>
          <a:lstStyle/>
          <a:p>
            <a:pPr algn="ctr"/>
            <a:r>
              <a:rPr lang="ja-JP" altLang="en-US" dirty="0">
                <a:latin typeface="HG丸ｺﾞｼｯｸM-PRO" panose="020F0600000000000000" pitchFamily="50" charset="-128"/>
                <a:ea typeface="HG丸ｺﾞｼｯｸM-PRO" panose="020F0600000000000000" pitchFamily="50" charset="-128"/>
              </a:rPr>
              <a:t>スポーツ</a:t>
            </a: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5" name="直線コネクタ 4"/>
          <p:cNvCxnSpPr/>
          <p:nvPr/>
        </p:nvCxnSpPr>
        <p:spPr>
          <a:xfrm>
            <a:off x="846564" y="4103526"/>
            <a:ext cx="76112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882498" y="5593400"/>
            <a:ext cx="76112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25368" y="1988840"/>
            <a:ext cx="1119784" cy="369332"/>
          </a:xfrm>
          <a:prstGeom prst="rect">
            <a:avLst/>
          </a:prstGeom>
          <a:noFill/>
        </p:spPr>
        <p:txBody>
          <a:bodyPr wrap="square" rtlCol="0">
            <a:spAutoFit/>
          </a:bodyPr>
          <a:lstStyle/>
          <a:p>
            <a:pPr algn="ctr"/>
            <a:r>
              <a:rPr lang="ja-JP" altLang="en-US" dirty="0">
                <a:latin typeface="HG丸ｺﾞｼｯｸM-PRO" panose="020F0600000000000000" pitchFamily="50" charset="-128"/>
                <a:ea typeface="HG丸ｺﾞｼｯｸM-PRO" panose="020F0600000000000000" pitchFamily="50" charset="-128"/>
              </a:rPr>
              <a:t>文房具</a:t>
            </a:r>
            <a:endParaRPr kumimoji="1" lang="ja-JP" altLang="en-US" dirty="0">
              <a:latin typeface="HG丸ｺﾞｼｯｸM-PRO" panose="020F0600000000000000" pitchFamily="50" charset="-128"/>
              <a:ea typeface="HG丸ｺﾞｼｯｸM-PRO" panose="020F0600000000000000" pitchFamily="50" charset="-128"/>
            </a:endParaRPr>
          </a:p>
        </p:txBody>
      </p:sp>
      <p:cxnSp>
        <p:nvCxnSpPr>
          <p:cNvPr id="22" name="直線コネクタ 21"/>
          <p:cNvCxnSpPr/>
          <p:nvPr/>
        </p:nvCxnSpPr>
        <p:spPr>
          <a:xfrm>
            <a:off x="848856" y="2785518"/>
            <a:ext cx="761124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3" name="Picture 14" descr="C:\Users\kawamitu\AppData\Local\Microsoft\Windows\Temporary Internet Files\Content.IE5\3XJAGXTU\MC900232723[1].wmf"/>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03848" y="1754459"/>
            <a:ext cx="1590222" cy="838414"/>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5" descr="C:\Users\kawamitu\AppData\Local\Microsoft\Windows\Temporary Internet Files\Content.IE5\GT2ZPQVA\MC900356411[1].w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346994" y="1754459"/>
            <a:ext cx="1081170" cy="88742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C:\Users\kawamitu\AppData\Local\Microsoft\Windows\Temporary Internet Files\Content.IE5\D0AHI865\MC900350030[1].wmf"/>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365364" y="1612863"/>
            <a:ext cx="1027845" cy="1121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1039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グルーピング</a:t>
            </a:r>
            <a:r>
              <a:rPr lang="ja-JP" altLang="en-US" dirty="0">
                <a:latin typeface="HG丸ｺﾞｼｯｸM-PRO" panose="020F0600000000000000" pitchFamily="50" charset="-128"/>
                <a:ea typeface="HG丸ｺﾞｼｯｸM-PRO" panose="020F0600000000000000" pitchFamily="50" charset="-128"/>
              </a:rPr>
              <a:t>とは</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51520" y="2348880"/>
            <a:ext cx="8640960" cy="1108720"/>
          </a:xfrm>
        </p:spPr>
        <p:txBody>
          <a:bodyPr>
            <a:normAutofit fontScale="92500" lnSpcReduction="10000"/>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a:t>
            </a:r>
            <a:r>
              <a:rPr kumimoji="1" lang="ja-JP" altLang="en-US" sz="3800" dirty="0" smtClean="0">
                <a:latin typeface="HG丸ｺﾞｼｯｸM-PRO" panose="020F0600000000000000" pitchFamily="50" charset="-128"/>
                <a:ea typeface="HG丸ｺﾞｼｯｸM-PRO" panose="020F0600000000000000" pitchFamily="50" charset="-128"/>
              </a:rPr>
              <a:t>情報の集合体を分かりやすく</a:t>
            </a:r>
            <a:r>
              <a:rPr kumimoji="1" lang="ja-JP" altLang="en-US" sz="3800" dirty="0" smtClean="0">
                <a:solidFill>
                  <a:srgbClr val="00B0F0"/>
                </a:solidFill>
                <a:latin typeface="HG丸ｺﾞｼｯｸM-PRO" panose="020F0600000000000000" pitchFamily="50" charset="-128"/>
                <a:ea typeface="HG丸ｺﾞｼｯｸM-PRO" panose="020F0600000000000000" pitchFamily="50" charset="-128"/>
              </a:rPr>
              <a:t>整理</a:t>
            </a:r>
            <a:r>
              <a:rPr lang="ja-JP" altLang="en-US" sz="3800" dirty="0">
                <a:latin typeface="HG丸ｺﾞｼｯｸM-PRO" panose="020F0600000000000000" pitchFamily="50" charset="-128"/>
                <a:ea typeface="HG丸ｺﾞｼｯｸM-PRO" panose="020F0600000000000000" pitchFamily="50" charset="-128"/>
              </a:rPr>
              <a:t>す</a:t>
            </a:r>
            <a:r>
              <a:rPr kumimoji="1" lang="ja-JP" altLang="en-US" sz="3800" dirty="0" smtClean="0">
                <a:latin typeface="HG丸ｺﾞｼｯｸM-PRO" panose="020F0600000000000000" pitchFamily="50" charset="-128"/>
                <a:ea typeface="HG丸ｺﾞｼｯｸM-PRO" panose="020F0600000000000000" pitchFamily="50" charset="-128"/>
              </a:rPr>
              <a:t>ること。</a:t>
            </a:r>
            <a:endParaRPr kumimoji="1" lang="en-US" altLang="ja-JP" sz="38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4362295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HG丸ｺﾞｼｯｸM-PRO" panose="020F0600000000000000" pitchFamily="50" charset="-128"/>
                <a:ea typeface="HG丸ｺﾞｼｯｸM-PRO" panose="020F0600000000000000" pitchFamily="50" charset="-128"/>
              </a:rPr>
              <a:t>☑</a:t>
            </a:r>
            <a:r>
              <a:rPr kumimoji="1" lang="ja-JP" altLang="en-US" dirty="0" smtClean="0">
                <a:latin typeface="HG丸ｺﾞｼｯｸM-PRO" panose="020F0600000000000000" pitchFamily="50" charset="-128"/>
                <a:ea typeface="HG丸ｺﾞｼｯｸM-PRO" panose="020F0600000000000000" pitchFamily="50" charset="-128"/>
              </a:rPr>
              <a:t>グルーピング</a:t>
            </a:r>
            <a:r>
              <a:rPr lang="ja-JP" altLang="en-US" dirty="0" smtClean="0">
                <a:latin typeface="HG丸ｺﾞｼｯｸM-PRO" panose="020F0600000000000000" pitchFamily="50" charset="-128"/>
                <a:ea typeface="HG丸ｺﾞｼｯｸM-PRO" panose="020F0600000000000000" pitchFamily="50" charset="-128"/>
              </a:rPr>
              <a:t>のメリット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51520" y="1988840"/>
            <a:ext cx="8640960" cy="1540768"/>
          </a:xfrm>
        </p:spPr>
        <p:txBody>
          <a:bodyPr>
            <a:normAutofit/>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　情報の集合体において、グルーピング作業を導入するだけですぐに</a:t>
            </a:r>
            <a:r>
              <a:rPr kumimoji="1" lang="ja-JP" altLang="en-US" dirty="0" smtClean="0">
                <a:solidFill>
                  <a:srgbClr val="00B0F0"/>
                </a:solidFill>
                <a:latin typeface="HG丸ｺﾞｼｯｸM-PRO" panose="020F0600000000000000" pitchFamily="50" charset="-128"/>
                <a:ea typeface="HG丸ｺﾞｼｯｸM-PRO" panose="020F0600000000000000" pitchFamily="50" charset="-128"/>
              </a:rPr>
              <a:t>内容を把握</a:t>
            </a:r>
            <a:r>
              <a:rPr kumimoji="1" lang="ja-JP" altLang="en-US" dirty="0" smtClean="0">
                <a:latin typeface="HG丸ｺﾞｼｯｸM-PRO" panose="020F0600000000000000" pitchFamily="50" charset="-128"/>
                <a:ea typeface="HG丸ｺﾞｼｯｸM-PRO" panose="020F0600000000000000" pitchFamily="50" charset="-128"/>
              </a:rPr>
              <a:t>できる。</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1450955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777" t="35937" r="14841" b="11872"/>
          <a:stretch/>
        </p:blipFill>
        <p:spPr bwMode="auto">
          <a:xfrm>
            <a:off x="0" y="0"/>
            <a:ext cx="5655432" cy="321491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1428" t="39492" r="28016" b="29270"/>
          <a:stretch/>
        </p:blipFill>
        <p:spPr bwMode="auto">
          <a:xfrm>
            <a:off x="3585163" y="3313923"/>
            <a:ext cx="5588000" cy="35705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コンテンツ プレースホルダー 2"/>
          <p:cNvSpPr txBox="1">
            <a:spLocks/>
          </p:cNvSpPr>
          <p:nvPr/>
        </p:nvSpPr>
        <p:spPr>
          <a:xfrm>
            <a:off x="1259632" y="3015420"/>
            <a:ext cx="6264696" cy="619133"/>
          </a:xfrm>
          <a:prstGeom prst="rect">
            <a:avLst/>
          </a:prstGeom>
          <a:solidFill>
            <a:schemeClr val="accent1">
              <a:lumMod val="20000"/>
              <a:lumOff val="80000"/>
            </a:schemeClr>
          </a:solidFill>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dirty="0" smtClean="0">
                <a:latin typeface="HG丸ｺﾞｼｯｸM-PRO" panose="020F0600000000000000" pitchFamily="50" charset="-128"/>
                <a:ea typeface="HG丸ｺﾞｼｯｸM-PRO" panose="020F0600000000000000" pitchFamily="50" charset="-128"/>
              </a:rPr>
              <a:t>　どっちが分かりやすいですか？</a:t>
            </a:r>
            <a:endParaRPr lang="en-US" altLang="ja-JP" sz="38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937973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☑コンビニの惣菜をグルーピングしてみよう。</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51520" y="1600200"/>
            <a:ext cx="8640960" cy="5069160"/>
          </a:xfrm>
        </p:spPr>
        <p:txBody>
          <a:bodyPr>
            <a:normAutofit/>
          </a:bodyPr>
          <a:lstStyle/>
          <a:p>
            <a:pPr marL="0" indent="0">
              <a:buNone/>
            </a:pPr>
            <a:r>
              <a:rPr kumimoji="1" lang="ja-JP" altLang="en-US" dirty="0" smtClean="0"/>
              <a:t>　</a:t>
            </a:r>
            <a:r>
              <a:rPr kumimoji="1" lang="ja-JP" altLang="en-US" sz="2400" dirty="0" smtClean="0">
                <a:latin typeface="HG丸ｺﾞｼｯｸM-PRO" panose="020F0600000000000000" pitchFamily="50" charset="-128"/>
                <a:ea typeface="HG丸ｺﾞｼｯｸM-PRO" panose="020F0600000000000000" pitchFamily="50" charset="-128"/>
              </a:rPr>
              <a:t>あるコンビニで販売されている惣菜を次に列挙しています。</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a:latin typeface="HG丸ｺﾞｼｯｸM-PRO" panose="020F0600000000000000" pitchFamily="50" charset="-128"/>
                <a:ea typeface="HG丸ｺﾞｼｯｸM-PRO" panose="020F0600000000000000" pitchFamily="50" charset="-128"/>
              </a:rPr>
              <a:t>　</a:t>
            </a:r>
            <a:r>
              <a:rPr lang="ja-JP" altLang="en-US" sz="2400" dirty="0" smtClean="0">
                <a:latin typeface="HG丸ｺﾞｼｯｸM-PRO" panose="020F0600000000000000" pitchFamily="50" charset="-128"/>
                <a:ea typeface="HG丸ｺﾞｼｯｸM-PRO" panose="020F0600000000000000" pitchFamily="50" charset="-128"/>
              </a:rPr>
              <a:t>これらの中には同じ特徴を持つものがあります。同じ特徴を持つものを１つのグループとして、グルーピングを行ってください。</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a:latin typeface="HG丸ｺﾞｼｯｸM-PRO" panose="020F0600000000000000" pitchFamily="50" charset="-128"/>
                <a:ea typeface="HG丸ｺﾞｼｯｸM-PRO" panose="020F0600000000000000" pitchFamily="50" charset="-128"/>
              </a:rPr>
              <a:t>　</a:t>
            </a:r>
            <a:r>
              <a:rPr kumimoji="1" lang="ja-JP" altLang="en-US" sz="2400" dirty="0" smtClean="0">
                <a:latin typeface="HG丸ｺﾞｼｯｸM-PRO" panose="020F0600000000000000" pitchFamily="50" charset="-128"/>
                <a:ea typeface="HG丸ｺﾞｼｯｸM-PRO" panose="020F0600000000000000" pitchFamily="50" charset="-128"/>
              </a:rPr>
              <a:t>グルーピングの切り口は１種類とは限りません。違う特徴を見つけて、２種類以上のグルーピングを示してください。</a:t>
            </a:r>
            <a:endParaRPr kumimoji="1" lang="ja-JP" altLang="en-US" sz="24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580859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ＰＲＥＰ法</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5" name="サブタイトル 4"/>
          <p:cNvSpPr>
            <a:spLocks noGrp="1"/>
          </p:cNvSpPr>
          <p:nvPr>
            <p:ph type="subTitle" idx="1"/>
          </p:nvPr>
        </p:nvSpPr>
        <p:spPr>
          <a:xfrm>
            <a:off x="1331640" y="4293096"/>
            <a:ext cx="6400800" cy="1296144"/>
          </a:xfrm>
        </p:spPr>
        <p:txBody>
          <a:bodyPr>
            <a:normAutofit/>
          </a:bodyPr>
          <a:lstStyle/>
          <a:p>
            <a:r>
              <a:rPr lang="ja-JP" altLang="en-US" dirty="0" smtClean="0">
                <a:latin typeface="HG丸ｺﾞｼｯｸM-PRO" panose="020F0600000000000000" pitchFamily="50" charset="-128"/>
                <a:ea typeface="HG丸ｺﾞｼｯｸM-PRO" panose="020F0600000000000000" pitchFamily="50" charset="-128"/>
              </a:rPr>
              <a:t>ロジックツリー</a:t>
            </a:r>
            <a:r>
              <a:rPr lang="ja-JP" altLang="en-US" dirty="0">
                <a:latin typeface="HG丸ｺﾞｼｯｸM-PRO" panose="020F0600000000000000" pitchFamily="50" charset="-128"/>
                <a:ea typeface="HG丸ｺﾞｼｯｸM-PRO" panose="020F0600000000000000" pitchFamily="50" charset="-128"/>
              </a:rPr>
              <a:t>を使って</a:t>
            </a:r>
            <a:br>
              <a:rPr lang="ja-JP" altLang="en-US" dirty="0">
                <a:latin typeface="HG丸ｺﾞｼｯｸM-PRO" panose="020F0600000000000000" pitchFamily="50" charset="-128"/>
                <a:ea typeface="HG丸ｺﾞｼｯｸM-PRO" panose="020F0600000000000000" pitchFamily="50" charset="-128"/>
              </a:rPr>
            </a:br>
            <a:r>
              <a:rPr lang="ja-JP" altLang="en-US" dirty="0">
                <a:latin typeface="HG丸ｺﾞｼｯｸM-PRO" panose="020F0600000000000000" pitchFamily="50" charset="-128"/>
                <a:ea typeface="HG丸ｺﾞｼｯｸM-PRO" panose="020F0600000000000000" pitchFamily="50" charset="-128"/>
              </a:rPr>
              <a:t>論理的に話す！</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7207091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74638"/>
            <a:ext cx="8640960" cy="1143000"/>
          </a:xfrm>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☑コンビニの惣菜をグルーピングしてみよう。</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457200" y="1600200"/>
            <a:ext cx="4042792" cy="5069160"/>
          </a:xfrm>
        </p:spPr>
        <p:txBody>
          <a:bodyPr>
            <a:normAutofit/>
          </a:bodyPr>
          <a:lstStyle/>
          <a:p>
            <a:pPr marL="0" indent="0">
              <a:buNone/>
            </a:pPr>
            <a:r>
              <a:rPr lang="ja-JP" altLang="en-US" sz="3000" dirty="0" smtClean="0">
                <a:latin typeface="HG丸ｺﾞｼｯｸM-PRO" panose="020F0600000000000000" pitchFamily="50" charset="-128"/>
                <a:ea typeface="HG丸ｺﾞｼｯｸM-PRO" panose="020F0600000000000000" pitchFamily="50" charset="-128"/>
              </a:rPr>
              <a:t>・たらこおにぎり</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000" dirty="0" smtClean="0">
                <a:latin typeface="HG丸ｺﾞｼｯｸM-PRO" panose="020F0600000000000000" pitchFamily="50" charset="-128"/>
                <a:ea typeface="HG丸ｺﾞｼｯｸM-PRO" panose="020F0600000000000000" pitchFamily="50" charset="-128"/>
              </a:rPr>
              <a:t>・ツナサンドイッチ</a:t>
            </a:r>
            <a:endParaRPr kumimoji="1" lang="en-US" altLang="ja-JP" sz="3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000" dirty="0" smtClean="0">
                <a:latin typeface="HG丸ｺﾞｼｯｸM-PRO" panose="020F0600000000000000" pitchFamily="50" charset="-128"/>
                <a:ea typeface="HG丸ｺﾞｼｯｸM-PRO" panose="020F0600000000000000" pitchFamily="50" charset="-128"/>
              </a:rPr>
              <a:t>・ミートスパゲティ</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000" dirty="0" smtClean="0">
                <a:latin typeface="HG丸ｺﾞｼｯｸM-PRO" panose="020F0600000000000000" pitchFamily="50" charset="-128"/>
                <a:ea typeface="HG丸ｺﾞｼｯｸM-PRO" panose="020F0600000000000000" pitchFamily="50" charset="-128"/>
              </a:rPr>
              <a:t>・焼肉おにぎり</a:t>
            </a:r>
            <a:endParaRPr kumimoji="1" lang="en-US" altLang="ja-JP" sz="3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000" dirty="0" smtClean="0">
                <a:latin typeface="HG丸ｺﾞｼｯｸM-PRO" panose="020F0600000000000000" pitchFamily="50" charset="-128"/>
                <a:ea typeface="HG丸ｺﾞｼｯｸM-PRO" panose="020F0600000000000000" pitchFamily="50" charset="-128"/>
              </a:rPr>
              <a:t>・焼肉弁当</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3000" dirty="0" smtClean="0">
                <a:latin typeface="HG丸ｺﾞｼｯｸM-PRO" panose="020F0600000000000000" pitchFamily="50" charset="-128"/>
                <a:ea typeface="HG丸ｺﾞｼｯｸM-PRO" panose="020F0600000000000000" pitchFamily="50" charset="-128"/>
              </a:rPr>
              <a:t>・昆布おにぎり</a:t>
            </a:r>
            <a:endParaRPr kumimoji="1" lang="en-US" altLang="ja-JP" sz="3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3000" dirty="0" smtClean="0">
                <a:latin typeface="HG丸ｺﾞｼｯｸM-PRO" panose="020F0600000000000000" pitchFamily="50" charset="-128"/>
                <a:ea typeface="HG丸ｺﾞｼｯｸM-PRO" panose="020F0600000000000000" pitchFamily="50" charset="-128"/>
              </a:rPr>
              <a:t>・卵サンドイッチ</a:t>
            </a:r>
            <a:endParaRPr kumimoji="1" lang="ja-JP" altLang="en-US" sz="3000" dirty="0">
              <a:latin typeface="HG丸ｺﾞｼｯｸM-PRO" panose="020F0600000000000000" pitchFamily="50" charset="-128"/>
              <a:ea typeface="HG丸ｺﾞｼｯｸM-PRO" panose="020F0600000000000000" pitchFamily="50" charset="-128"/>
            </a:endParaRPr>
          </a:p>
        </p:txBody>
      </p:sp>
      <p:sp>
        <p:nvSpPr>
          <p:cNvPr id="4" name="コンテンツ プレースホルダー 2"/>
          <p:cNvSpPr txBox="1">
            <a:spLocks/>
          </p:cNvSpPr>
          <p:nvPr/>
        </p:nvSpPr>
        <p:spPr>
          <a:xfrm>
            <a:off x="4652392" y="1484784"/>
            <a:ext cx="4042792" cy="50691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3000" dirty="0" smtClean="0">
                <a:latin typeface="HG丸ｺﾞｼｯｸM-PRO" panose="020F0600000000000000" pitchFamily="50" charset="-128"/>
                <a:ea typeface="HG丸ｺﾞｼｯｸM-PRO" panose="020F0600000000000000" pitchFamily="50" charset="-128"/>
              </a:rPr>
              <a:t>・イタリアンサラダ</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000" dirty="0" smtClean="0">
                <a:latin typeface="HG丸ｺﾞｼｯｸM-PRO" panose="020F0600000000000000" pitchFamily="50" charset="-128"/>
                <a:ea typeface="HG丸ｺﾞｼｯｸM-PRO" panose="020F0600000000000000" pitchFamily="50" charset="-128"/>
              </a:rPr>
              <a:t>・かつ丼弁当</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000" dirty="0" smtClean="0">
                <a:latin typeface="HG丸ｺﾞｼｯｸM-PRO" panose="020F0600000000000000" pitchFamily="50" charset="-128"/>
                <a:ea typeface="HG丸ｺﾞｼｯｸM-PRO" panose="020F0600000000000000" pitchFamily="50" charset="-128"/>
              </a:rPr>
              <a:t>・梅干おにぎり</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000" dirty="0" smtClean="0">
                <a:latin typeface="HG丸ｺﾞｼｯｸM-PRO" panose="020F0600000000000000" pitchFamily="50" charset="-128"/>
                <a:ea typeface="HG丸ｺﾞｼｯｸM-PRO" panose="020F0600000000000000" pitchFamily="50" charset="-128"/>
              </a:rPr>
              <a:t>・ハムサンドイッチ</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000" dirty="0" smtClean="0">
                <a:latin typeface="HG丸ｺﾞｼｯｸM-PRO" panose="020F0600000000000000" pitchFamily="50" charset="-128"/>
                <a:ea typeface="HG丸ｺﾞｼｯｸM-PRO" panose="020F0600000000000000" pitchFamily="50" charset="-128"/>
              </a:rPr>
              <a:t>・焼きそば弁当</a:t>
            </a:r>
            <a:endParaRPr lang="en-US" altLang="ja-JP" sz="30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3000" dirty="0" smtClean="0">
                <a:latin typeface="HG丸ｺﾞｼｯｸM-PRO" panose="020F0600000000000000" pitchFamily="50" charset="-128"/>
                <a:ea typeface="HG丸ｺﾞｼｯｸM-PRO" panose="020F0600000000000000" pitchFamily="50" charset="-128"/>
              </a:rPr>
              <a:t>・サンドイッチセット</a:t>
            </a:r>
            <a:endParaRPr lang="ja-JP" altLang="en-US" sz="3000"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5193211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☑惣菜を食べるときに何を使うかによって、グルーピングを行いました。</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457200" y="1600200"/>
            <a:ext cx="4042792" cy="5069160"/>
          </a:xfrm>
          <a:ln>
            <a:solidFill>
              <a:schemeClr val="tx1"/>
            </a:solidFill>
          </a:ln>
        </p:spPr>
        <p:txBody>
          <a:bodyPr>
            <a:normAutofit fontScale="92500" lnSpcReduction="10000"/>
          </a:bodyPr>
          <a:lstStyle/>
          <a:p>
            <a:pPr marL="0" indent="0" algn="ctr">
              <a:buNone/>
            </a:pPr>
            <a:r>
              <a:rPr lang="en-US" altLang="ja-JP" sz="2600" dirty="0" smtClean="0">
                <a:latin typeface="HG丸ｺﾞｼｯｸM-PRO" panose="020F0600000000000000" pitchFamily="50" charset="-128"/>
                <a:ea typeface="HG丸ｺﾞｼｯｸM-PRO" panose="020F0600000000000000" pitchFamily="50" charset="-128"/>
              </a:rPr>
              <a:t>【</a:t>
            </a:r>
            <a:r>
              <a:rPr lang="ja-JP" altLang="en-US" sz="2600" dirty="0" smtClean="0">
                <a:latin typeface="HG丸ｺﾞｼｯｸM-PRO" panose="020F0600000000000000" pitchFamily="50" charset="-128"/>
                <a:ea typeface="HG丸ｺﾞｼｯｸM-PRO" panose="020F0600000000000000" pitchFamily="50" charset="-128"/>
              </a:rPr>
              <a:t>手でたべられるもの</a:t>
            </a:r>
            <a:r>
              <a:rPr lang="en-US" altLang="ja-JP" sz="2600" dirty="0" smtClean="0">
                <a:latin typeface="HG丸ｺﾞｼｯｸM-PRO" panose="020F0600000000000000" pitchFamily="50" charset="-128"/>
                <a:ea typeface="HG丸ｺﾞｼｯｸM-PRO" panose="020F0600000000000000" pitchFamily="50" charset="-128"/>
              </a:rPr>
              <a:t>】</a:t>
            </a: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・たらこおにぎり</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・ツナサンドイッチ</a:t>
            </a: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・焼肉おにぎり</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・昆布おにぎり</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・卵サンドイッチ</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・梅干おにぎり</a:t>
            </a:r>
            <a:endParaRPr kumimoji="1"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ja-JP" altLang="en-US" dirty="0" smtClean="0">
                <a:latin typeface="HG丸ｺﾞｼｯｸM-PRO" panose="020F0600000000000000" pitchFamily="50" charset="-128"/>
                <a:ea typeface="HG丸ｺﾞｼｯｸM-PRO" panose="020F0600000000000000" pitchFamily="50" charset="-128"/>
              </a:rPr>
              <a:t>・ハムサンドイッチ</a:t>
            </a: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・サンドイッチセット</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4" name="コンテンツ プレースホルダー 2"/>
          <p:cNvSpPr txBox="1">
            <a:spLocks/>
          </p:cNvSpPr>
          <p:nvPr/>
        </p:nvSpPr>
        <p:spPr>
          <a:xfrm>
            <a:off x="4644772" y="1599084"/>
            <a:ext cx="4042792" cy="506916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gn="ctr">
              <a:buFont typeface="Arial" panose="020B0604020202020204" pitchFamily="34" charset="0"/>
              <a:buNone/>
            </a:pPr>
            <a:r>
              <a:rPr lang="en-US" altLang="ja-JP" sz="2400" dirty="0" smtClean="0">
                <a:latin typeface="HG丸ｺﾞｼｯｸM-PRO" panose="020F0600000000000000" pitchFamily="50" charset="-128"/>
                <a:ea typeface="HG丸ｺﾞｼｯｸM-PRO" panose="020F0600000000000000" pitchFamily="50" charset="-128"/>
              </a:rPr>
              <a:t>【</a:t>
            </a:r>
            <a:r>
              <a:rPr lang="ja-JP" altLang="en-US" sz="2400" dirty="0" smtClean="0">
                <a:latin typeface="HG丸ｺﾞｼｯｸM-PRO" panose="020F0600000000000000" pitchFamily="50" charset="-128"/>
                <a:ea typeface="HG丸ｺﾞｼｯｸM-PRO" panose="020F0600000000000000" pitchFamily="50" charset="-128"/>
              </a:rPr>
              <a:t>箸・スプーン・フォーク　を使って食べるもの</a:t>
            </a:r>
            <a:r>
              <a:rPr lang="en-US" altLang="ja-JP" sz="2400" dirty="0" smtClean="0">
                <a:latin typeface="HG丸ｺﾞｼｯｸM-PRO" panose="020F0600000000000000" pitchFamily="50" charset="-128"/>
                <a:ea typeface="HG丸ｺﾞｼｯｸM-PRO" panose="020F0600000000000000" pitchFamily="50" charset="-128"/>
              </a:rPr>
              <a:t>】</a:t>
            </a:r>
          </a:p>
          <a:p>
            <a:pPr marL="0" indent="0">
              <a:buFont typeface="Arial" panose="020B0604020202020204" pitchFamily="34" charset="0"/>
              <a:buNone/>
            </a:pPr>
            <a:r>
              <a:rPr lang="ja-JP" altLang="en-US" dirty="0" smtClean="0">
                <a:latin typeface="HG丸ｺﾞｼｯｸM-PRO" panose="020F0600000000000000" pitchFamily="50" charset="-128"/>
                <a:ea typeface="HG丸ｺﾞｼｯｸM-PRO" panose="020F0600000000000000" pitchFamily="50" charset="-128"/>
              </a:rPr>
              <a:t>・ミートスパゲティ</a:t>
            </a:r>
            <a:endParaRPr lang="en-US" altLang="ja-JP"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dirty="0" smtClean="0">
                <a:latin typeface="HG丸ｺﾞｼｯｸM-PRO" panose="020F0600000000000000" pitchFamily="50" charset="-128"/>
                <a:ea typeface="HG丸ｺﾞｼｯｸM-PRO" panose="020F0600000000000000" pitchFamily="50" charset="-128"/>
              </a:rPr>
              <a:t>・焼肉弁当</a:t>
            </a:r>
            <a:endParaRPr lang="en-US" altLang="ja-JP"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dirty="0" smtClean="0">
                <a:latin typeface="HG丸ｺﾞｼｯｸM-PRO" panose="020F0600000000000000" pitchFamily="50" charset="-128"/>
                <a:ea typeface="HG丸ｺﾞｼｯｸM-PRO" panose="020F0600000000000000" pitchFamily="50" charset="-128"/>
              </a:rPr>
              <a:t>・イタリアンサラダ</a:t>
            </a:r>
            <a:endParaRPr lang="en-US" altLang="ja-JP"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dirty="0" smtClean="0">
                <a:latin typeface="HG丸ｺﾞｼｯｸM-PRO" panose="020F0600000000000000" pitchFamily="50" charset="-128"/>
                <a:ea typeface="HG丸ｺﾞｼｯｸM-PRO" panose="020F0600000000000000" pitchFamily="50" charset="-128"/>
              </a:rPr>
              <a:t>・かつ丼弁当</a:t>
            </a:r>
            <a:endParaRPr lang="en-US" altLang="ja-JP"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dirty="0" smtClean="0">
                <a:latin typeface="HG丸ｺﾞｼｯｸM-PRO" panose="020F0600000000000000" pitchFamily="50" charset="-128"/>
                <a:ea typeface="HG丸ｺﾞｼｯｸM-PRO" panose="020F0600000000000000" pitchFamily="50" charset="-128"/>
              </a:rPr>
              <a:t>・焼きそば弁当</a:t>
            </a:r>
            <a:endParaRPr lang="en-US" altLang="ja-JP"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499117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☑惣菜が主にどのような材料で作られているか、グルーピングを行いました。</a:t>
            </a:r>
            <a:endParaRPr kumimoji="1" lang="ja-JP" altLang="en-US" sz="32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35496" y="2344336"/>
            <a:ext cx="3024336" cy="3194640"/>
          </a:xfrm>
          <a:ln>
            <a:solidFill>
              <a:schemeClr val="tx1"/>
            </a:solidFill>
          </a:ln>
        </p:spPr>
        <p:txBody>
          <a:bodyPr>
            <a:normAutofit/>
          </a:bodyPr>
          <a:lstStyle/>
          <a:p>
            <a:pPr marL="0" indent="0" algn="ctr">
              <a:buNone/>
            </a:pPr>
            <a:r>
              <a:rPr lang="en-US" altLang="ja-JP" sz="1800" dirty="0" smtClean="0">
                <a:latin typeface="HG丸ｺﾞｼｯｸM-PRO" panose="020F0600000000000000" pitchFamily="50" charset="-128"/>
                <a:ea typeface="HG丸ｺﾞｼｯｸM-PRO" panose="020F0600000000000000" pitchFamily="50" charset="-128"/>
              </a:rPr>
              <a:t>【</a:t>
            </a:r>
            <a:r>
              <a:rPr lang="ja-JP" altLang="en-US" sz="1800" dirty="0" smtClean="0">
                <a:latin typeface="HG丸ｺﾞｼｯｸM-PRO" panose="020F0600000000000000" pitchFamily="50" charset="-128"/>
                <a:ea typeface="HG丸ｺﾞｼｯｸM-PRO" panose="020F0600000000000000" pitchFamily="50" charset="-128"/>
              </a:rPr>
              <a:t>米を使用しているもの</a:t>
            </a:r>
            <a:r>
              <a:rPr lang="en-US" altLang="ja-JP" sz="1800" dirty="0" smtClean="0">
                <a:latin typeface="HG丸ｺﾞｼｯｸM-PRO" panose="020F0600000000000000" pitchFamily="50" charset="-128"/>
                <a:ea typeface="HG丸ｺﾞｼｯｸM-PRO" panose="020F0600000000000000" pitchFamily="50" charset="-128"/>
              </a:rPr>
              <a:t>】</a:t>
            </a:r>
          </a:p>
          <a:p>
            <a:pPr marL="0" indent="0">
              <a:buNone/>
            </a:pPr>
            <a:endParaRPr lang="en-US" altLang="ja-JP" sz="1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000" dirty="0">
              <a:latin typeface="HG丸ｺﾞｼｯｸM-PRO" panose="020F0600000000000000" pitchFamily="50" charset="-128"/>
              <a:ea typeface="HG丸ｺﾞｼｯｸM-PRO" panose="020F0600000000000000" pitchFamily="50" charset="-128"/>
            </a:endParaRPr>
          </a:p>
          <a:p>
            <a:pPr marL="0" indent="0">
              <a:buNone/>
            </a:pPr>
            <a:endParaRPr lang="en-US" altLang="ja-JP" sz="1000" dirty="0" smtClean="0">
              <a:latin typeface="HG丸ｺﾞｼｯｸM-PRO" panose="020F0600000000000000" pitchFamily="50" charset="-128"/>
              <a:ea typeface="HG丸ｺﾞｼｯｸM-PRO" panose="020F0600000000000000" pitchFamily="50" charset="-128"/>
            </a:endParaRPr>
          </a:p>
          <a:p>
            <a:pPr marL="0" indent="0">
              <a:buNone/>
            </a:pPr>
            <a:endParaRPr lang="en-US" altLang="ja-JP" sz="10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・たらこおにぎり</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・焼肉おにぎり</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・昆布おにぎり</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・梅干おにぎり</a:t>
            </a:r>
            <a:endParaRPr kumimoji="1" lang="en-US" altLang="ja-JP" sz="2400" dirty="0" smtClean="0">
              <a:latin typeface="HG丸ｺﾞｼｯｸM-PRO" panose="020F0600000000000000" pitchFamily="50" charset="-128"/>
              <a:ea typeface="HG丸ｺﾞｼｯｸM-PRO" panose="020F0600000000000000" pitchFamily="50" charset="-128"/>
            </a:endParaRPr>
          </a:p>
        </p:txBody>
      </p:sp>
      <p:sp>
        <p:nvSpPr>
          <p:cNvPr id="4" name="コンテンツ プレースホルダー 2"/>
          <p:cNvSpPr txBox="1">
            <a:spLocks/>
          </p:cNvSpPr>
          <p:nvPr/>
        </p:nvSpPr>
        <p:spPr>
          <a:xfrm>
            <a:off x="3171508" y="2348880"/>
            <a:ext cx="2924492" cy="3194640"/>
          </a:xfrm>
          <a:prstGeom prst="rect">
            <a:avLst/>
          </a:prstGeom>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1700" dirty="0" smtClean="0">
                <a:latin typeface="HG丸ｺﾞｼｯｸM-PRO" panose="020F0600000000000000" pitchFamily="50" charset="-128"/>
                <a:ea typeface="HG丸ｺﾞｼｯｸM-PRO" panose="020F0600000000000000" pitchFamily="50" charset="-128"/>
              </a:rPr>
              <a:t>【</a:t>
            </a:r>
            <a:r>
              <a:rPr lang="ja-JP" altLang="en-US" sz="1700" dirty="0" smtClean="0">
                <a:latin typeface="HG丸ｺﾞｼｯｸM-PRO" panose="020F0600000000000000" pitchFamily="50" charset="-128"/>
                <a:ea typeface="HG丸ｺﾞｼｯｸM-PRO" panose="020F0600000000000000" pitchFamily="50" charset="-128"/>
              </a:rPr>
              <a:t>パンを使用しているもの</a:t>
            </a:r>
            <a:r>
              <a:rPr lang="en-US" altLang="ja-JP" sz="1700" dirty="0" smtClean="0">
                <a:latin typeface="HG丸ｺﾞｼｯｸM-PRO" panose="020F0600000000000000" pitchFamily="50" charset="-128"/>
                <a:ea typeface="HG丸ｺﾞｼｯｸM-PRO" panose="020F0600000000000000" pitchFamily="50" charset="-128"/>
              </a:rPr>
              <a:t>】</a:t>
            </a:r>
          </a:p>
          <a:p>
            <a:pPr marL="0" indent="0">
              <a:buFont typeface="Arial" panose="020B0604020202020204" pitchFamily="34" charset="0"/>
              <a:buNone/>
            </a:pPr>
            <a:r>
              <a:rPr lang="ja-JP" altLang="en-US" sz="2200" dirty="0" smtClean="0">
                <a:latin typeface="HG丸ｺﾞｼｯｸM-PRO" panose="020F0600000000000000" pitchFamily="50" charset="-128"/>
                <a:ea typeface="HG丸ｺﾞｼｯｸM-PRO" panose="020F0600000000000000" pitchFamily="50" charset="-128"/>
              </a:rPr>
              <a:t>　</a:t>
            </a:r>
            <a:endParaRPr lang="en-US" altLang="ja-JP" sz="22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endParaRPr lang="en-US" altLang="ja-JP" sz="2200" dirty="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400" dirty="0" smtClean="0">
                <a:latin typeface="HG丸ｺﾞｼｯｸM-PRO" panose="020F0600000000000000" pitchFamily="50" charset="-128"/>
                <a:ea typeface="HG丸ｺﾞｼｯｸM-PRO" panose="020F0600000000000000" pitchFamily="50" charset="-128"/>
              </a:rPr>
              <a:t>・ツナサンドイッチ</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400" dirty="0" smtClean="0">
                <a:latin typeface="HG丸ｺﾞｼｯｸM-PRO" panose="020F0600000000000000" pitchFamily="50" charset="-128"/>
                <a:ea typeface="HG丸ｺﾞｼｯｸM-PRO" panose="020F0600000000000000" pitchFamily="50" charset="-128"/>
              </a:rPr>
              <a:t>・卵サンドイッチ</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400" dirty="0" smtClean="0">
                <a:latin typeface="HG丸ｺﾞｼｯｸM-PRO" panose="020F0600000000000000" pitchFamily="50" charset="-128"/>
                <a:ea typeface="HG丸ｺﾞｼｯｸM-PRO" panose="020F0600000000000000" pitchFamily="50" charset="-128"/>
              </a:rPr>
              <a:t>・ハムサンドイッチ</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400" dirty="0" smtClean="0">
                <a:latin typeface="HG丸ｺﾞｼｯｸM-PRO" panose="020F0600000000000000" pitchFamily="50" charset="-128"/>
                <a:ea typeface="HG丸ｺﾞｼｯｸM-PRO" panose="020F0600000000000000" pitchFamily="50" charset="-128"/>
              </a:rPr>
              <a:t>・サンドイッチセット</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endParaRPr lang="en-US" altLang="ja-JP" sz="2200" dirty="0" smtClean="0"/>
          </a:p>
        </p:txBody>
      </p:sp>
      <p:sp>
        <p:nvSpPr>
          <p:cNvPr id="5" name="コンテンツ プレースホルダー 2"/>
          <p:cNvSpPr txBox="1">
            <a:spLocks/>
          </p:cNvSpPr>
          <p:nvPr/>
        </p:nvSpPr>
        <p:spPr>
          <a:xfrm>
            <a:off x="6151984" y="2341260"/>
            <a:ext cx="2908196" cy="3194640"/>
          </a:xfrm>
          <a:prstGeom prst="rect">
            <a:avLst/>
          </a:prstGeom>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en-US" altLang="ja-JP" sz="1600" dirty="0" smtClean="0">
                <a:latin typeface="HG丸ｺﾞｼｯｸM-PRO" panose="020F0600000000000000" pitchFamily="50" charset="-128"/>
                <a:ea typeface="HG丸ｺﾞｼｯｸM-PRO" panose="020F0600000000000000" pitchFamily="50" charset="-128"/>
              </a:rPr>
              <a:t>【</a:t>
            </a:r>
            <a:r>
              <a:rPr lang="ja-JP" altLang="en-US" sz="1600" dirty="0" smtClean="0">
                <a:latin typeface="HG丸ｺﾞｼｯｸM-PRO" panose="020F0600000000000000" pitchFamily="50" charset="-128"/>
                <a:ea typeface="HG丸ｺﾞｼｯｸM-PRO" panose="020F0600000000000000" pitchFamily="50" charset="-128"/>
              </a:rPr>
              <a:t>どちらも使用していないもの</a:t>
            </a:r>
            <a:r>
              <a:rPr lang="en-US" altLang="ja-JP" sz="1600" dirty="0" smtClean="0">
                <a:latin typeface="HG丸ｺﾞｼｯｸM-PRO" panose="020F0600000000000000" pitchFamily="50" charset="-128"/>
                <a:ea typeface="HG丸ｺﾞｼｯｸM-PRO" panose="020F0600000000000000" pitchFamily="50" charset="-128"/>
              </a:rPr>
              <a:t>】</a:t>
            </a:r>
          </a:p>
          <a:p>
            <a:pPr marL="0" indent="0">
              <a:buFont typeface="Arial" panose="020B0604020202020204" pitchFamily="34" charset="0"/>
              <a:buNone/>
            </a:pP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rPr>
              <a:t>・ミートスパゲティ</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rPr>
              <a:t>・イタリアンサラダ</a:t>
            </a:r>
            <a:endParaRPr lang="en-US" altLang="ja-JP" sz="2000" dirty="0" smtClean="0">
              <a:latin typeface="HG丸ｺﾞｼｯｸM-PRO" panose="020F0600000000000000" pitchFamily="50" charset="-128"/>
              <a:ea typeface="HG丸ｺﾞｼｯｸM-PRO" panose="020F0600000000000000" pitchFamily="50" charset="-128"/>
            </a:endParaRPr>
          </a:p>
          <a:p>
            <a:pPr marL="0" indent="0">
              <a:buFont typeface="Arial" panose="020B0604020202020204" pitchFamily="34" charset="0"/>
              <a:buNone/>
            </a:pPr>
            <a:r>
              <a:rPr lang="ja-JP" altLang="en-US" sz="2000" dirty="0" smtClean="0">
                <a:latin typeface="HG丸ｺﾞｼｯｸM-PRO" panose="020F0600000000000000" pitchFamily="50" charset="-128"/>
                <a:ea typeface="HG丸ｺﾞｼｯｸM-PRO" panose="020F0600000000000000" pitchFamily="50" charset="-128"/>
              </a:rPr>
              <a:t>・焼きそば弁当</a:t>
            </a:r>
            <a:endParaRPr lang="en-US" altLang="ja-JP" sz="2000" dirty="0" smtClean="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8024913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まとめ</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pPr marL="0" indent="0">
              <a:buNone/>
            </a:pPr>
            <a:r>
              <a:rPr kumimoji="1" lang="ja-JP" altLang="en-US" dirty="0" smtClean="0"/>
              <a:t>　</a:t>
            </a:r>
            <a:r>
              <a:rPr kumimoji="1" lang="ja-JP" altLang="en-US" dirty="0" smtClean="0">
                <a:latin typeface="HG丸ｺﾞｼｯｸM-PRO" panose="020F0600000000000000" pitchFamily="50" charset="-128"/>
                <a:ea typeface="HG丸ｺﾞｼｯｸM-PRO" panose="020F0600000000000000" pitchFamily="50" charset="-128"/>
              </a:rPr>
              <a:t>同一概念ごとに仕分けをするグルーピングは、情報整理の技術として役立つもの。</a:t>
            </a:r>
            <a:endParaRPr kumimoji="1" lang="ja-JP" altLang="en-US"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30960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275"/>
            <a:ext cx="8229600" cy="1143000"/>
          </a:xfrm>
        </p:spPr>
        <p:txBody>
          <a:bodyPr/>
          <a:lstStyle/>
          <a:p>
            <a:r>
              <a:rPr kumimoji="1" lang="ja-JP" altLang="en-US" dirty="0" smtClean="0">
                <a:latin typeface="HG丸ｺﾞｼｯｸM-PRO" panose="020F0600000000000000" pitchFamily="50" charset="-128"/>
                <a:ea typeface="HG丸ｺﾞｼｯｸM-PRO" panose="020F0600000000000000" pitchFamily="50" charset="-128"/>
              </a:rPr>
              <a:t>☑</a:t>
            </a:r>
            <a:r>
              <a:rPr kumimoji="1" lang="ja-JP" altLang="en-US" dirty="0" smtClean="0">
                <a:solidFill>
                  <a:srgbClr val="FF0000"/>
                </a:solidFill>
                <a:latin typeface="HG丸ｺﾞｼｯｸM-PRO" panose="020F0600000000000000" pitchFamily="50" charset="-128"/>
                <a:ea typeface="HG丸ｺﾞｼｯｸM-PRO" panose="020F0600000000000000" pitchFamily="50" charset="-128"/>
              </a:rPr>
              <a:t>Ｐ</a:t>
            </a:r>
            <a:r>
              <a:rPr kumimoji="1" lang="ja-JP" altLang="en-US" dirty="0" smtClean="0">
                <a:solidFill>
                  <a:srgbClr val="7030A0"/>
                </a:solidFill>
                <a:latin typeface="HG丸ｺﾞｼｯｸM-PRO" panose="020F0600000000000000" pitchFamily="50" charset="-128"/>
                <a:ea typeface="HG丸ｺﾞｼｯｸM-PRO" panose="020F0600000000000000" pitchFamily="50" charset="-128"/>
              </a:rPr>
              <a:t>Ｒ</a:t>
            </a:r>
            <a:r>
              <a:rPr kumimoji="1" lang="ja-JP" altLang="en-US" dirty="0" smtClean="0">
                <a:solidFill>
                  <a:srgbClr val="00B0F0"/>
                </a:solidFill>
                <a:latin typeface="HG丸ｺﾞｼｯｸM-PRO" panose="020F0600000000000000" pitchFamily="50" charset="-128"/>
                <a:ea typeface="HG丸ｺﾞｼｯｸM-PRO" panose="020F0600000000000000" pitchFamily="50" charset="-128"/>
              </a:rPr>
              <a:t>Ｅ</a:t>
            </a:r>
            <a:r>
              <a:rPr kumimoji="1" lang="ja-JP" altLang="en-US" dirty="0" smtClean="0">
                <a:solidFill>
                  <a:srgbClr val="00B050"/>
                </a:solidFill>
                <a:latin typeface="HG丸ｺﾞｼｯｸM-PRO" panose="020F0600000000000000" pitchFamily="50" charset="-128"/>
                <a:ea typeface="HG丸ｺﾞｼｯｸM-PRO" panose="020F0600000000000000" pitchFamily="50" charset="-128"/>
              </a:rPr>
              <a:t>Ｐ</a:t>
            </a:r>
            <a:r>
              <a:rPr kumimoji="1" lang="ja-JP" altLang="en-US" dirty="0" smtClean="0">
                <a:latin typeface="HG丸ｺﾞｼｯｸM-PRO" panose="020F0600000000000000" pitchFamily="50" charset="-128"/>
                <a:ea typeface="HG丸ｺﾞｼｯｸM-PRO" panose="020F0600000000000000" pitchFamily="50" charset="-128"/>
              </a:rPr>
              <a:t>法</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a:xfrm>
            <a:off x="267291" y="4941168"/>
            <a:ext cx="8626152" cy="1756792"/>
          </a:xfrm>
          <a:ln>
            <a:solidFill>
              <a:schemeClr val="tx1"/>
            </a:solidFill>
          </a:ln>
        </p:spPr>
        <p:txBody>
          <a:bodyPr>
            <a:normAutofit lnSpcReduction="10000"/>
          </a:bodyPr>
          <a:lstStyle/>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Ｐｏｉｎｔ＝　要点　ｏｒ　結論</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Ｒｅａｓｏｎ＝　理由</a:t>
            </a:r>
            <a:endParaRPr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kumimoji="1" lang="ja-JP" altLang="en-US" sz="2400" dirty="0" smtClean="0">
                <a:latin typeface="HG丸ｺﾞｼｯｸM-PRO" panose="020F0600000000000000" pitchFamily="50" charset="-128"/>
                <a:ea typeface="HG丸ｺﾞｼｯｸM-PRO" panose="020F0600000000000000" pitchFamily="50" charset="-128"/>
              </a:rPr>
              <a:t>Ｅｘａｍｐｌｅ＝　具体例</a:t>
            </a:r>
            <a:endParaRPr kumimoji="1" lang="en-US" altLang="ja-JP" sz="2400" dirty="0" smtClean="0">
              <a:latin typeface="HG丸ｺﾞｼｯｸM-PRO" panose="020F0600000000000000" pitchFamily="50" charset="-128"/>
              <a:ea typeface="HG丸ｺﾞｼｯｸM-PRO" panose="020F0600000000000000" pitchFamily="50" charset="-128"/>
            </a:endParaRPr>
          </a:p>
          <a:p>
            <a:pPr marL="0" indent="0">
              <a:buNone/>
            </a:pPr>
            <a:r>
              <a:rPr lang="ja-JP" altLang="en-US" sz="2400" dirty="0" smtClean="0">
                <a:latin typeface="HG丸ｺﾞｼｯｸM-PRO" panose="020F0600000000000000" pitchFamily="50" charset="-128"/>
                <a:ea typeface="HG丸ｺﾞｼｯｸM-PRO" panose="020F0600000000000000" pitchFamily="50" charset="-128"/>
              </a:rPr>
              <a:t>Ｐｏｉｎｔ＝　</a:t>
            </a:r>
            <a:r>
              <a:rPr lang="ja-JP" altLang="en-US" sz="2400" dirty="0">
                <a:latin typeface="HG丸ｺﾞｼｯｸM-PRO" panose="020F0600000000000000" pitchFamily="50" charset="-128"/>
                <a:ea typeface="HG丸ｺﾞｼｯｸM-PRO" panose="020F0600000000000000" pitchFamily="50" charset="-128"/>
              </a:rPr>
              <a:t>要点　ｏｒ　結論</a:t>
            </a:r>
            <a:endParaRPr lang="en-US" altLang="ja-JP" sz="2400" dirty="0">
              <a:latin typeface="HG丸ｺﾞｼｯｸM-PRO" panose="020F0600000000000000" pitchFamily="50" charset="-128"/>
              <a:ea typeface="HG丸ｺﾞｼｯｸM-PRO" panose="020F0600000000000000" pitchFamily="50" charset="-128"/>
            </a:endParaRPr>
          </a:p>
          <a:p>
            <a:pPr marL="0" indent="0">
              <a:buNone/>
            </a:pPr>
            <a:endParaRPr kumimoji="1" lang="ja-JP" altLang="en-US" dirty="0"/>
          </a:p>
        </p:txBody>
      </p:sp>
      <p:sp>
        <p:nvSpPr>
          <p:cNvPr id="4" name="正方形/長方形 3"/>
          <p:cNvSpPr/>
          <p:nvPr/>
        </p:nvSpPr>
        <p:spPr>
          <a:xfrm>
            <a:off x="251520" y="1124744"/>
            <a:ext cx="8640960" cy="3539430"/>
          </a:xfrm>
          <a:prstGeom prst="rect">
            <a:avLst/>
          </a:prstGeom>
        </p:spPr>
        <p:txBody>
          <a:bodyPr wrap="square">
            <a:spAutoFit/>
          </a:bodyPr>
          <a:lstStyle/>
          <a:p>
            <a:r>
              <a:rPr lang="ja-JP" altLang="en-US" dirty="0"/>
              <a:t> </a:t>
            </a:r>
            <a:r>
              <a:rPr lang="en-US" altLang="ja-JP" sz="3200" dirty="0">
                <a:solidFill>
                  <a:srgbClr val="FF0000"/>
                </a:solidFill>
                <a:latin typeface="HG丸ｺﾞｼｯｸM-PRO" panose="020F0600000000000000" pitchFamily="50" charset="-128"/>
                <a:ea typeface="HG丸ｺﾞｼｯｸM-PRO" panose="020F0600000000000000" pitchFamily="50" charset="-128"/>
              </a:rPr>
              <a:t>Point</a:t>
            </a:r>
            <a:r>
              <a:rPr lang="en-US" altLang="ja-JP" sz="3200" dirty="0">
                <a:latin typeface="HG丸ｺﾞｼｯｸM-PRO" panose="020F0600000000000000" pitchFamily="50" charset="-128"/>
                <a:ea typeface="HG丸ｺﾞｼｯｸM-PRO" panose="020F0600000000000000" pitchFamily="50" charset="-128"/>
              </a:rPr>
              <a:t> </a:t>
            </a:r>
            <a:r>
              <a:rPr lang="en-US" altLang="ja-JP" sz="3200" dirty="0">
                <a:solidFill>
                  <a:srgbClr val="7030A0"/>
                </a:solidFill>
                <a:latin typeface="HG丸ｺﾞｼｯｸM-PRO" panose="020F0600000000000000" pitchFamily="50" charset="-128"/>
                <a:ea typeface="HG丸ｺﾞｼｯｸM-PRO" panose="020F0600000000000000" pitchFamily="50" charset="-128"/>
              </a:rPr>
              <a:t>Reason</a:t>
            </a:r>
            <a:r>
              <a:rPr lang="en-US" altLang="ja-JP" sz="3200" dirty="0">
                <a:latin typeface="HG丸ｺﾞｼｯｸM-PRO" panose="020F0600000000000000" pitchFamily="50" charset="-128"/>
                <a:ea typeface="HG丸ｺﾞｼｯｸM-PRO" panose="020F0600000000000000" pitchFamily="50" charset="-128"/>
              </a:rPr>
              <a:t> </a:t>
            </a:r>
            <a:r>
              <a:rPr lang="en-US" altLang="ja-JP" sz="3200" dirty="0">
                <a:solidFill>
                  <a:srgbClr val="00B0F0"/>
                </a:solidFill>
                <a:latin typeface="HG丸ｺﾞｼｯｸM-PRO" panose="020F0600000000000000" pitchFamily="50" charset="-128"/>
                <a:ea typeface="HG丸ｺﾞｼｯｸM-PRO" panose="020F0600000000000000" pitchFamily="50" charset="-128"/>
              </a:rPr>
              <a:t>Example</a:t>
            </a:r>
            <a:r>
              <a:rPr lang="en-US" altLang="ja-JP" sz="3200" dirty="0">
                <a:latin typeface="HG丸ｺﾞｼｯｸM-PRO" panose="020F0600000000000000" pitchFamily="50" charset="-128"/>
                <a:ea typeface="HG丸ｺﾞｼｯｸM-PRO" panose="020F0600000000000000" pitchFamily="50" charset="-128"/>
              </a:rPr>
              <a:t> </a:t>
            </a:r>
            <a:r>
              <a:rPr lang="en-US" altLang="ja-JP" sz="3200" dirty="0">
                <a:solidFill>
                  <a:srgbClr val="00B050"/>
                </a:solidFill>
                <a:latin typeface="HG丸ｺﾞｼｯｸM-PRO" panose="020F0600000000000000" pitchFamily="50" charset="-128"/>
                <a:ea typeface="HG丸ｺﾞｼｯｸM-PRO" panose="020F0600000000000000" pitchFamily="50" charset="-128"/>
              </a:rPr>
              <a:t>Point</a:t>
            </a:r>
            <a:r>
              <a:rPr lang="ja-JP" altLang="en-US" sz="3200" dirty="0">
                <a:latin typeface="HG丸ｺﾞｼｯｸM-PRO" panose="020F0600000000000000" pitchFamily="50" charset="-128"/>
                <a:ea typeface="HG丸ｺﾞｼｯｸM-PRO" panose="020F0600000000000000" pitchFamily="50" charset="-128"/>
              </a:rPr>
              <a:t>の略</a:t>
            </a:r>
            <a:r>
              <a:rPr lang="ja-JP" altLang="en-US" sz="3200" dirty="0" smtClean="0">
                <a:latin typeface="HG丸ｺﾞｼｯｸM-PRO" panose="020F0600000000000000" pitchFamily="50" charset="-128"/>
                <a:ea typeface="HG丸ｺﾞｼｯｸM-PRO" panose="020F0600000000000000" pitchFamily="50" charset="-128"/>
              </a:rPr>
              <a:t>。</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まず</a:t>
            </a:r>
            <a:r>
              <a:rPr lang="ja-JP" altLang="en-US" sz="3200" dirty="0">
                <a:latin typeface="HG丸ｺﾞｼｯｸM-PRO" panose="020F0600000000000000" pitchFamily="50" charset="-128"/>
                <a:ea typeface="HG丸ｺﾞｼｯｸM-PRO" panose="020F0600000000000000" pitchFamily="50" charset="-128"/>
              </a:rPr>
              <a:t>結論（</a:t>
            </a:r>
            <a:r>
              <a:rPr lang="en-US" altLang="ja-JP" sz="3200" dirty="0">
                <a:latin typeface="HG丸ｺﾞｼｯｸM-PRO" panose="020F0600000000000000" pitchFamily="50" charset="-128"/>
                <a:ea typeface="HG丸ｺﾞｼｯｸM-PRO" panose="020F0600000000000000" pitchFamily="50" charset="-128"/>
              </a:rPr>
              <a:t>Point</a:t>
            </a:r>
            <a:r>
              <a:rPr lang="ja-JP" altLang="en-US" sz="3200" dirty="0">
                <a:latin typeface="HG丸ｺﾞｼｯｸM-PRO" panose="020F0600000000000000" pitchFamily="50" charset="-128"/>
                <a:ea typeface="HG丸ｺﾞｼｯｸM-PRO" panose="020F0600000000000000" pitchFamily="50" charset="-128"/>
              </a:rPr>
              <a:t>）を述べて</a:t>
            </a:r>
            <a:r>
              <a:rPr lang="ja-JP" altLang="en-US" sz="3200" dirty="0" smtClean="0">
                <a:latin typeface="HG丸ｺﾞｼｯｸM-PRO" panose="020F0600000000000000" pitchFamily="50" charset="-128"/>
                <a:ea typeface="HG丸ｺﾞｼｯｸM-PRO" panose="020F0600000000000000" pitchFamily="50" charset="-128"/>
              </a:rPr>
              <a:t>、</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次</a:t>
            </a:r>
            <a:r>
              <a:rPr lang="ja-JP" altLang="en-US" sz="3200" dirty="0">
                <a:latin typeface="HG丸ｺﾞｼｯｸM-PRO" panose="020F0600000000000000" pitchFamily="50" charset="-128"/>
                <a:ea typeface="HG丸ｺﾞｼｯｸM-PRO" panose="020F0600000000000000" pitchFamily="50" charset="-128"/>
              </a:rPr>
              <a:t>に理由（</a:t>
            </a:r>
            <a:r>
              <a:rPr lang="en-US" altLang="ja-JP" sz="3200" dirty="0">
                <a:latin typeface="HG丸ｺﾞｼｯｸM-PRO" panose="020F0600000000000000" pitchFamily="50" charset="-128"/>
                <a:ea typeface="HG丸ｺﾞｼｯｸM-PRO" panose="020F0600000000000000" pitchFamily="50" charset="-128"/>
              </a:rPr>
              <a:t>Reason</a:t>
            </a:r>
            <a:r>
              <a:rPr lang="ja-JP" altLang="en-US" sz="3200" dirty="0">
                <a:latin typeface="HG丸ｺﾞｼｯｸM-PRO" panose="020F0600000000000000" pitchFamily="50" charset="-128"/>
                <a:ea typeface="HG丸ｺﾞｼｯｸM-PRO" panose="020F0600000000000000" pitchFamily="50" charset="-128"/>
              </a:rPr>
              <a:t>）を説明し</a:t>
            </a:r>
            <a:r>
              <a:rPr lang="ja-JP" altLang="en-US" sz="3200" dirty="0" smtClean="0">
                <a:latin typeface="HG丸ｺﾞｼｯｸM-PRO" panose="020F0600000000000000" pitchFamily="50" charset="-128"/>
                <a:ea typeface="HG丸ｺﾞｼｯｸM-PRO" panose="020F0600000000000000" pitchFamily="50" charset="-128"/>
              </a:rPr>
              <a:t>、</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具体的</a:t>
            </a:r>
            <a:r>
              <a:rPr lang="ja-JP" altLang="en-US" sz="3200" dirty="0">
                <a:latin typeface="HG丸ｺﾞｼｯｸM-PRO" panose="020F0600000000000000" pitchFamily="50" charset="-128"/>
                <a:ea typeface="HG丸ｺﾞｼｯｸM-PRO" panose="020F0600000000000000" pitchFamily="50" charset="-128"/>
              </a:rPr>
              <a:t>な例（</a:t>
            </a:r>
            <a:r>
              <a:rPr lang="en-US" altLang="ja-JP" sz="3200" dirty="0">
                <a:latin typeface="HG丸ｺﾞｼｯｸM-PRO" panose="020F0600000000000000" pitchFamily="50" charset="-128"/>
                <a:ea typeface="HG丸ｺﾞｼｯｸM-PRO" panose="020F0600000000000000" pitchFamily="50" charset="-128"/>
              </a:rPr>
              <a:t>Example</a:t>
            </a:r>
            <a:r>
              <a:rPr lang="ja-JP" altLang="en-US" sz="3200" dirty="0">
                <a:latin typeface="HG丸ｺﾞｼｯｸM-PRO" panose="020F0600000000000000" pitchFamily="50" charset="-128"/>
                <a:ea typeface="HG丸ｺﾞｼｯｸM-PRO" panose="020F0600000000000000" pitchFamily="50" charset="-128"/>
              </a:rPr>
              <a:t>）を出した後</a:t>
            </a:r>
            <a:r>
              <a:rPr lang="ja-JP" altLang="en-US" sz="3200" dirty="0" smtClean="0">
                <a:latin typeface="HG丸ｺﾞｼｯｸM-PRO" panose="020F0600000000000000" pitchFamily="50" charset="-128"/>
                <a:ea typeface="HG丸ｺﾞｼｯｸM-PRO" panose="020F0600000000000000" pitchFamily="50" charset="-128"/>
              </a:rPr>
              <a:t>、</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最後</a:t>
            </a:r>
            <a:r>
              <a:rPr lang="ja-JP" altLang="en-US" sz="3200" dirty="0">
                <a:latin typeface="HG丸ｺﾞｼｯｸM-PRO" panose="020F0600000000000000" pitchFamily="50" charset="-128"/>
                <a:ea typeface="HG丸ｺﾞｼｯｸM-PRO" panose="020F0600000000000000" pitchFamily="50" charset="-128"/>
              </a:rPr>
              <a:t>にまとめ（</a:t>
            </a:r>
            <a:r>
              <a:rPr lang="en-US" altLang="ja-JP" sz="3200" dirty="0">
                <a:latin typeface="HG丸ｺﾞｼｯｸM-PRO" panose="020F0600000000000000" pitchFamily="50" charset="-128"/>
                <a:ea typeface="HG丸ｺﾞｼｯｸM-PRO" panose="020F0600000000000000" pitchFamily="50" charset="-128"/>
              </a:rPr>
              <a:t>Point</a:t>
            </a:r>
            <a:r>
              <a:rPr lang="ja-JP" altLang="en-US" sz="3200" dirty="0">
                <a:latin typeface="HG丸ｺﾞｼｯｸM-PRO" panose="020F0600000000000000" pitchFamily="50" charset="-128"/>
                <a:ea typeface="HG丸ｺﾞｼｯｸM-PRO" panose="020F0600000000000000" pitchFamily="50" charset="-128"/>
              </a:rPr>
              <a:t>）を述べる構成</a:t>
            </a:r>
            <a:r>
              <a:rPr lang="ja-JP" altLang="en-US" sz="3200" dirty="0" smtClean="0">
                <a:latin typeface="HG丸ｺﾞｼｯｸM-PRO" panose="020F0600000000000000" pitchFamily="50" charset="-128"/>
                <a:ea typeface="HG丸ｺﾞｼｯｸM-PRO" panose="020F0600000000000000" pitchFamily="50" charset="-128"/>
              </a:rPr>
              <a:t>。</a:t>
            </a:r>
            <a:endParaRPr lang="en-US" altLang="ja-JP" sz="3200" dirty="0" smtClean="0">
              <a:latin typeface="HG丸ｺﾞｼｯｸM-PRO" panose="020F0600000000000000" pitchFamily="50" charset="-128"/>
              <a:ea typeface="HG丸ｺﾞｼｯｸM-PRO" panose="020F0600000000000000" pitchFamily="50" charset="-128"/>
            </a:endParaRPr>
          </a:p>
          <a:p>
            <a:r>
              <a:rPr lang="ja-JP" altLang="en-US" sz="3200" dirty="0" smtClean="0">
                <a:latin typeface="HG丸ｺﾞｼｯｸM-PRO" panose="020F0600000000000000" pitchFamily="50" charset="-128"/>
                <a:ea typeface="HG丸ｺﾞｼｯｸM-PRO" panose="020F0600000000000000" pitchFamily="50" charset="-128"/>
              </a:rPr>
              <a:t>論理的</a:t>
            </a:r>
            <a:r>
              <a:rPr lang="ja-JP" altLang="en-US" sz="3200" dirty="0">
                <a:latin typeface="HG丸ｺﾞｼｯｸM-PRO" panose="020F0600000000000000" pitchFamily="50" charset="-128"/>
                <a:ea typeface="HG丸ｺﾞｼｯｸM-PRO" panose="020F0600000000000000" pitchFamily="50" charset="-128"/>
              </a:rPr>
              <a:t>思考を活用したプレゼンテーションの手法。</a:t>
            </a:r>
          </a:p>
        </p:txBody>
      </p:sp>
    </p:spTree>
    <p:extLst>
      <p:ext uri="{BB962C8B-B14F-4D97-AF65-F5344CB8AC3E}">
        <p14:creationId xmlns:p14="http://schemas.microsoft.com/office/powerpoint/2010/main" val="3030060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HG丸ｺﾞｼｯｸM-PRO" panose="020F0600000000000000" pitchFamily="50" charset="-128"/>
                <a:ea typeface="HG丸ｺﾞｼｯｸM-PRO" panose="020F0600000000000000" pitchFamily="50" charset="-128"/>
              </a:rPr>
              <a:t>☑なぜうまく話せないのか</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6" name="角丸四角形 5"/>
          <p:cNvSpPr/>
          <p:nvPr/>
        </p:nvSpPr>
        <p:spPr>
          <a:xfrm>
            <a:off x="198903" y="2204864"/>
            <a:ext cx="8784976" cy="2520280"/>
          </a:xfrm>
          <a:prstGeom prst="roundRect">
            <a:avLst/>
          </a:prstGeom>
          <a:noFill/>
          <a:ln w="444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１．話すことがきまっていない（目的やテーマを迷っている）</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２</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．ストーリーが決まっていない（頭の中が整理されていない）</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３</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．説得材料がない（情報不足、事実かどうかわからない）</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４</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．精神的なプレッシャー（話さなければいけないというプレッシャー）</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kumimoji="1" lang="ja-JP" altLang="en-US" dirty="0">
                <a:solidFill>
                  <a:schemeClr val="tx1"/>
                </a:solidFill>
                <a:latin typeface="HG丸ｺﾞｼｯｸM-PRO" panose="020F0600000000000000" pitchFamily="50" charset="-128"/>
                <a:ea typeface="HG丸ｺﾞｼｯｸM-PRO" panose="020F0600000000000000" pitchFamily="50" charset="-128"/>
              </a:rPr>
              <a:t>５</a:t>
            </a: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．緊張して思考が停止（頭の中が真っ白、失敗できないという緊張）</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dirty="0">
                <a:solidFill>
                  <a:schemeClr val="tx1"/>
                </a:solidFill>
                <a:latin typeface="HG丸ｺﾞｼｯｸM-PRO" panose="020F0600000000000000" pitchFamily="50" charset="-128"/>
                <a:ea typeface="HG丸ｺﾞｼｯｸM-PRO" panose="020F0600000000000000" pitchFamily="50" charset="-128"/>
              </a:rPr>
              <a:t>６</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．はずかしい（自信がない）</a:t>
            </a:r>
            <a:endParaRPr lang="en-US" altLang="ja-JP" dirty="0" smtClean="0">
              <a:solidFill>
                <a:schemeClr val="tx1"/>
              </a:solidFill>
              <a:latin typeface="HG丸ｺﾞｼｯｸM-PRO" panose="020F0600000000000000" pitchFamily="50" charset="-128"/>
              <a:ea typeface="HG丸ｺﾞｼｯｸM-PRO" panose="020F0600000000000000" pitchFamily="50" charset="-128"/>
            </a:endParaRPr>
          </a:p>
        </p:txBody>
      </p:sp>
      <p:sp>
        <p:nvSpPr>
          <p:cNvPr id="8" name="右矢印 7"/>
          <p:cNvSpPr/>
          <p:nvPr/>
        </p:nvSpPr>
        <p:spPr>
          <a:xfrm rot="5400000">
            <a:off x="4361166" y="4356463"/>
            <a:ext cx="460445" cy="1197807"/>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603059" y="5178986"/>
            <a:ext cx="5976664" cy="576064"/>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chemeClr val="bg1"/>
                </a:solidFill>
                <a:latin typeface="HG丸ｺﾞｼｯｸM-PRO" panose="020F0600000000000000" pitchFamily="50" charset="-128"/>
                <a:ea typeface="HG丸ｺﾞｼｯｸM-PRO" panose="020F0600000000000000" pitchFamily="50" charset="-128"/>
              </a:rPr>
              <a:t>迷い</a:t>
            </a:r>
            <a:r>
              <a:rPr lang="ja-JP" altLang="en-US" b="1" dirty="0" smtClean="0">
                <a:solidFill>
                  <a:schemeClr val="bg1"/>
                </a:solidFill>
                <a:latin typeface="HG丸ｺﾞｼｯｸM-PRO" panose="020F0600000000000000" pitchFamily="50" charset="-128"/>
                <a:ea typeface="HG丸ｺﾞｼｯｸM-PRO" panose="020F0600000000000000" pitchFamily="50" charset="-128"/>
              </a:rPr>
              <a:t>を捨てて、自信を持って話すことが大事！</a:t>
            </a:r>
            <a:endParaRPr kumimoji="1" lang="ja-JP" altLang="en-US"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53469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51892" y="260648"/>
            <a:ext cx="8784976" cy="1143000"/>
          </a:xfrm>
        </p:spPr>
        <p:txBody>
          <a:bodyPr>
            <a:normAutofit/>
          </a:bodyPr>
          <a:lstStyle/>
          <a:p>
            <a:r>
              <a:rPr kumimoji="1" lang="ja-JP" altLang="en-US" sz="3600" dirty="0" smtClean="0">
                <a:latin typeface="HG丸ｺﾞｼｯｸM-PRO" panose="020F0600000000000000" pitchFamily="50" charset="-128"/>
                <a:ea typeface="HG丸ｺﾞｼｯｸM-PRO" panose="020F0600000000000000" pitchFamily="50" charset="-128"/>
              </a:rPr>
              <a:t>☑論理的に話さないと情報が伝わらない</a:t>
            </a:r>
            <a:endParaRPr kumimoji="1" lang="ja-JP" altLang="en-US" sz="3600" dirty="0">
              <a:latin typeface="HG丸ｺﾞｼｯｸM-PRO" panose="020F0600000000000000" pitchFamily="50" charset="-128"/>
              <a:ea typeface="HG丸ｺﾞｼｯｸM-PRO" panose="020F0600000000000000" pitchFamily="50" charset="-128"/>
            </a:endParaRPr>
          </a:p>
        </p:txBody>
      </p:sp>
      <p:pic>
        <p:nvPicPr>
          <p:cNvPr id="4" name="Picture 6" descr="C:\Users\kawamitu\AppData\Local\Microsoft\Windows\Temporary Internet Files\Content.IE5\GT2ZPQVA\MC900383550[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2564904"/>
            <a:ext cx="863466" cy="1901442"/>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5" name="Picture 7" descr="C:\Users\kawamitu\AppData\Local\Microsoft\Windows\Temporary Internet Files\Content.IE5\YA98GJ28\MC900383582[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34694" y="4906691"/>
            <a:ext cx="1441534" cy="1975975"/>
          </a:xfrm>
          <a:prstGeom prst="rect">
            <a:avLst/>
          </a:prstGeom>
          <a:noFill/>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3074" name="Picture 2" descr="C:\Users\kawamitu\AppData\Local\Microsoft\Windows\Temporary Internet Files\Content.IE5\YA98GJ28\MC9000787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80112" y="5135684"/>
            <a:ext cx="1944080" cy="1716300"/>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pic>
        <p:nvPicPr>
          <p:cNvPr id="3075" name="Picture 3" descr="C:\Users\kawamitu\AppData\Local\Microsoft\Windows\Temporary Internet Files\Content.IE5\D0AHI865\MC90007871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94558" y="2486880"/>
            <a:ext cx="781345" cy="1895144"/>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890502" y="2126840"/>
            <a:ext cx="1728192" cy="276999"/>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論理的でない話し方</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9" name="テキスト ボックス 8"/>
          <p:cNvSpPr txBox="1"/>
          <p:nvPr/>
        </p:nvSpPr>
        <p:spPr>
          <a:xfrm>
            <a:off x="5921134" y="4852669"/>
            <a:ext cx="1728192" cy="276999"/>
          </a:xfrm>
          <a:prstGeom prst="rect">
            <a:avLst/>
          </a:prstGeom>
          <a:noFill/>
        </p:spPr>
        <p:txBody>
          <a:bodyPr wrap="square" rtlCol="0">
            <a:spAutoFit/>
          </a:bodyPr>
          <a:lstStyle/>
          <a:p>
            <a:r>
              <a:rPr kumimoji="1" lang="ja-JP" altLang="en-US" sz="1200" b="1" dirty="0" smtClean="0">
                <a:latin typeface="HG丸ｺﾞｼｯｸM-PRO" panose="020F0600000000000000" pitchFamily="50" charset="-128"/>
                <a:ea typeface="HG丸ｺﾞｼｯｸM-PRO" panose="020F0600000000000000" pitchFamily="50" charset="-128"/>
              </a:rPr>
              <a:t>論理的な話し方</a:t>
            </a:r>
            <a:endParaRPr kumimoji="1" lang="ja-JP" altLang="en-US" sz="1200" b="1" dirty="0">
              <a:latin typeface="HG丸ｺﾞｼｯｸM-PRO" panose="020F0600000000000000" pitchFamily="50" charset="-128"/>
              <a:ea typeface="HG丸ｺﾞｼｯｸM-PRO" panose="020F0600000000000000" pitchFamily="50" charset="-128"/>
            </a:endParaRPr>
          </a:p>
        </p:txBody>
      </p:sp>
      <p:sp>
        <p:nvSpPr>
          <p:cNvPr id="7" name="左矢印 6"/>
          <p:cNvSpPr/>
          <p:nvPr/>
        </p:nvSpPr>
        <p:spPr>
          <a:xfrm>
            <a:off x="3860304" y="3113142"/>
            <a:ext cx="1368152" cy="642620"/>
          </a:xfrm>
          <a:prstGeom prst="leftArrow">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左矢印 10"/>
          <p:cNvSpPr/>
          <p:nvPr/>
        </p:nvSpPr>
        <p:spPr>
          <a:xfrm>
            <a:off x="3860304" y="5672524"/>
            <a:ext cx="1368152" cy="642620"/>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1691365" y="2209881"/>
            <a:ext cx="1728192" cy="276999"/>
          </a:xfrm>
          <a:prstGeom prst="rect">
            <a:avLst/>
          </a:prstGeom>
          <a:noFill/>
        </p:spPr>
        <p:txBody>
          <a:bodyPr wrap="square" rtlCol="0">
            <a:spAutoFit/>
          </a:bodyPr>
          <a:lstStyle/>
          <a:p>
            <a:pPr algn="ctr"/>
            <a:r>
              <a:rPr lang="ja-JP" altLang="en-US" sz="1200" b="1" dirty="0">
                <a:latin typeface="HG丸ｺﾞｼｯｸM-PRO" panose="020F0600000000000000" pitchFamily="50" charset="-128"/>
                <a:ea typeface="HG丸ｺﾞｼｯｸM-PRO" panose="020F0600000000000000" pitchFamily="50" charset="-128"/>
              </a:rPr>
              <a:t>聞き手</a:t>
            </a:r>
            <a:endParaRPr kumimoji="1" lang="ja-JP" altLang="en-US" sz="1200" b="1" dirty="0">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650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1143000"/>
          </a:xfrm>
        </p:spPr>
        <p:txBody>
          <a:bodyPr>
            <a:normAutofit/>
          </a:bodyPr>
          <a:lstStyle/>
          <a:p>
            <a:r>
              <a:rPr kumimoji="1" lang="ja-JP" altLang="en-US" sz="2800" dirty="0" smtClean="0">
                <a:latin typeface="HG丸ｺﾞｼｯｸM-PRO" panose="020F0600000000000000" pitchFamily="50" charset="-128"/>
                <a:ea typeface="HG丸ｺﾞｼｯｸM-PRO" panose="020F0600000000000000" pitchFamily="50" charset="-128"/>
              </a:rPr>
              <a:t>☑「要するに何が言いたいのか」の主張を明確に伝える</a:t>
            </a:r>
            <a:endParaRPr kumimoji="1" lang="ja-JP" altLang="en-US" sz="2800"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pPr marL="0" indent="0">
              <a:buNone/>
            </a:pP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1027" name="Picture 3" descr="C:\Users\kawamitu\AppData\Local\Microsoft\Windows\Temporary Internet Files\Content.IE5\3XJAGXTU\MC9004460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808" y="3501008"/>
            <a:ext cx="2580491" cy="1757918"/>
          </a:xfrm>
          <a:prstGeom prst="rect">
            <a:avLst/>
          </a:prstGeom>
          <a:noFill/>
          <a:extLst>
            <a:ext uri="{909E8E84-426E-40DD-AFC4-6F175D3DCCD1}">
              <a14:hiddenFill xmlns:a14="http://schemas.microsoft.com/office/drawing/2010/main">
                <a:solidFill>
                  <a:srgbClr val="FFFFFF"/>
                </a:solidFill>
              </a14:hiddenFill>
            </a:ext>
          </a:extLst>
        </p:spPr>
      </p:pic>
      <p:sp>
        <p:nvSpPr>
          <p:cNvPr id="6" name="角丸四角形吹き出し 5"/>
          <p:cNvSpPr/>
          <p:nvPr/>
        </p:nvSpPr>
        <p:spPr>
          <a:xfrm>
            <a:off x="5220072" y="2420888"/>
            <a:ext cx="3096344" cy="1080120"/>
          </a:xfrm>
          <a:prstGeom prst="wedgeRoundRectCallout">
            <a:avLst>
              <a:gd name="adj1" fmla="val -57298"/>
              <a:gd name="adj2" fmla="val 69125"/>
              <a:gd name="adj3" fmla="val 1666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丸ｺﾞｼｯｸM-PRO" panose="020F0600000000000000" pitchFamily="50" charset="-128"/>
                <a:ea typeface="HG丸ｺﾞｼｯｸM-PRO" panose="020F0600000000000000" pitchFamily="50" charset="-128"/>
              </a:rPr>
              <a:t>まず、結論はこうです。</a:t>
            </a:r>
            <a:endParaRPr kumimoji="1" lang="en-US" altLang="ja-JP" dirty="0" smtClean="0">
              <a:solidFill>
                <a:schemeClr val="tx1"/>
              </a:solidFill>
              <a:latin typeface="HG丸ｺﾞｼｯｸM-PRO" panose="020F0600000000000000" pitchFamily="50" charset="-128"/>
              <a:ea typeface="HG丸ｺﾞｼｯｸM-PRO" panose="020F0600000000000000" pitchFamily="50" charset="-128"/>
            </a:endParaRPr>
          </a:p>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その理由</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は</a:t>
            </a:r>
            <a:r>
              <a:rPr lang="ja-JP" altLang="en-US" dirty="0">
                <a:solidFill>
                  <a:schemeClr val="tx1"/>
                </a:solidFill>
                <a:latin typeface="HG丸ｺﾞｼｯｸM-PRO" panose="020F0600000000000000" pitchFamily="50" charset="-128"/>
                <a:ea typeface="HG丸ｺﾞｼｯｸM-PRO" panose="020F0600000000000000" pitchFamily="50" charset="-128"/>
              </a:rPr>
              <a:t>・・・</a:t>
            </a:r>
            <a:endParaRPr kumimoji="1" lang="ja-JP" altLang="en-US"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526878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200" dirty="0" smtClean="0">
                <a:latin typeface="HG丸ｺﾞｼｯｸM-PRO" panose="020F0600000000000000" pitchFamily="50" charset="-128"/>
                <a:ea typeface="HG丸ｺﾞｼｯｸM-PRO" panose="020F0600000000000000" pitchFamily="50" charset="-128"/>
              </a:rPr>
              <a:t>☑たくさん羅列されるより、グルーピングされた方がわかりやすい</a:t>
            </a:r>
            <a:endParaRPr kumimoji="1" lang="ja-JP" altLang="en-US" sz="3200" dirty="0">
              <a:latin typeface="HG丸ｺﾞｼｯｸM-PRO" panose="020F0600000000000000" pitchFamily="50" charset="-128"/>
              <a:ea typeface="HG丸ｺﾞｼｯｸM-PRO" panose="020F0600000000000000" pitchFamily="50" charset="-128"/>
            </a:endParaRPr>
          </a:p>
        </p:txBody>
      </p:sp>
      <p:cxnSp>
        <p:nvCxnSpPr>
          <p:cNvPr id="4" name="直線コネクタ 3"/>
          <p:cNvCxnSpPr/>
          <p:nvPr/>
        </p:nvCxnSpPr>
        <p:spPr>
          <a:xfrm>
            <a:off x="4572000" y="2492896"/>
            <a:ext cx="0" cy="3679404"/>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円/楕円 2"/>
          <p:cNvSpPr/>
          <p:nvPr/>
        </p:nvSpPr>
        <p:spPr>
          <a:xfrm>
            <a:off x="6948264" y="1960266"/>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バナナ</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円/楕円 4"/>
          <p:cNvSpPr/>
          <p:nvPr/>
        </p:nvSpPr>
        <p:spPr>
          <a:xfrm>
            <a:off x="5084440" y="2213248"/>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飴</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 name="円/楕円 5"/>
          <p:cNvSpPr/>
          <p:nvPr/>
        </p:nvSpPr>
        <p:spPr>
          <a:xfrm>
            <a:off x="5084440" y="2708920"/>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牛乳</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7" name="円/楕円 6"/>
          <p:cNvSpPr/>
          <p:nvPr/>
        </p:nvSpPr>
        <p:spPr>
          <a:xfrm>
            <a:off x="5724128" y="3356992"/>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大根</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8" name="円/楕円 7"/>
          <p:cNvSpPr/>
          <p:nvPr/>
        </p:nvSpPr>
        <p:spPr>
          <a:xfrm>
            <a:off x="6660232" y="2708920"/>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白菜</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9" name="円/楕円 8"/>
          <p:cNvSpPr/>
          <p:nvPr/>
        </p:nvSpPr>
        <p:spPr>
          <a:xfrm>
            <a:off x="7495910" y="3558574"/>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イチゴ</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0" name="円/楕円 9"/>
          <p:cNvSpPr/>
          <p:nvPr/>
        </p:nvSpPr>
        <p:spPr>
          <a:xfrm>
            <a:off x="6264188" y="3992082"/>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キャベツ</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円/楕円 10"/>
          <p:cNvSpPr/>
          <p:nvPr/>
        </p:nvSpPr>
        <p:spPr>
          <a:xfrm>
            <a:off x="5846968" y="4653136"/>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バター</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2" name="円/楕円 11"/>
          <p:cNvSpPr/>
          <p:nvPr/>
        </p:nvSpPr>
        <p:spPr>
          <a:xfrm>
            <a:off x="5184068" y="5373216"/>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ガム</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円/楕円 12"/>
          <p:cNvSpPr/>
          <p:nvPr/>
        </p:nvSpPr>
        <p:spPr>
          <a:xfrm>
            <a:off x="6120172" y="5956276"/>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みかん</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4" name="円/楕円 13"/>
          <p:cNvSpPr/>
          <p:nvPr/>
        </p:nvSpPr>
        <p:spPr>
          <a:xfrm>
            <a:off x="7518953" y="5229200"/>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チーズ</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5" name="円/楕円 14"/>
          <p:cNvSpPr/>
          <p:nvPr/>
        </p:nvSpPr>
        <p:spPr>
          <a:xfrm>
            <a:off x="7386992" y="4446523"/>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チョコ</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6" name="円/楕円 15"/>
          <p:cNvSpPr/>
          <p:nvPr/>
        </p:nvSpPr>
        <p:spPr>
          <a:xfrm>
            <a:off x="467544" y="2085964"/>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大根</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7" name="円/楕円 16"/>
          <p:cNvSpPr/>
          <p:nvPr/>
        </p:nvSpPr>
        <p:spPr>
          <a:xfrm>
            <a:off x="1547664" y="2093875"/>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白菜</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円/楕円 17"/>
          <p:cNvSpPr/>
          <p:nvPr/>
        </p:nvSpPr>
        <p:spPr>
          <a:xfrm>
            <a:off x="2627784" y="2093875"/>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HG丸ｺﾞｼｯｸM-PRO" panose="020F0600000000000000" pitchFamily="50" charset="-128"/>
                <a:ea typeface="HG丸ｺﾞｼｯｸM-PRO" panose="020F0600000000000000" pitchFamily="50" charset="-128"/>
              </a:rPr>
              <a:t>キャベツ</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9" name="角丸四角形 18"/>
          <p:cNvSpPr/>
          <p:nvPr/>
        </p:nvSpPr>
        <p:spPr>
          <a:xfrm>
            <a:off x="1619672" y="1631245"/>
            <a:ext cx="936104" cy="403474"/>
          </a:xfrm>
          <a:prstGeom prst="roundRect">
            <a:avLst/>
          </a:prstGeom>
          <a:solidFill>
            <a:srgbClr val="00B05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野菜</a:t>
            </a:r>
            <a:endParaRPr kumimoji="1" lang="ja-JP" altLang="en-US" dirty="0">
              <a:solidFill>
                <a:schemeClr val="tx1"/>
              </a:solidFill>
            </a:endParaRPr>
          </a:p>
        </p:txBody>
      </p:sp>
      <p:cxnSp>
        <p:nvCxnSpPr>
          <p:cNvPr id="21" name="直線コネクタ 20"/>
          <p:cNvCxnSpPr>
            <a:stCxn id="16" idx="7"/>
            <a:endCxn id="19" idx="1"/>
          </p:cNvCxnSpPr>
          <p:nvPr/>
        </p:nvCxnSpPr>
        <p:spPr>
          <a:xfrm flipV="1">
            <a:off x="1389484" y="1832982"/>
            <a:ext cx="230188" cy="316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8" idx="1"/>
            <a:endCxn id="19" idx="3"/>
          </p:cNvCxnSpPr>
          <p:nvPr/>
        </p:nvCxnSpPr>
        <p:spPr>
          <a:xfrm flipH="1" flipV="1">
            <a:off x="2555776" y="1832982"/>
            <a:ext cx="230188" cy="324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0"/>
          </p:cNvCxnSpPr>
          <p:nvPr/>
        </p:nvCxnSpPr>
        <p:spPr>
          <a:xfrm flipV="1">
            <a:off x="2087724" y="2019843"/>
            <a:ext cx="0" cy="74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円/楕円 36"/>
          <p:cNvSpPr/>
          <p:nvPr/>
        </p:nvSpPr>
        <p:spPr>
          <a:xfrm>
            <a:off x="467544" y="3379074"/>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みかん</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8" name="円/楕円 37"/>
          <p:cNvSpPr/>
          <p:nvPr/>
        </p:nvSpPr>
        <p:spPr>
          <a:xfrm>
            <a:off x="1547664" y="3386985"/>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バナナ</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39" name="円/楕円 38"/>
          <p:cNvSpPr/>
          <p:nvPr/>
        </p:nvSpPr>
        <p:spPr>
          <a:xfrm>
            <a:off x="2627784" y="3386985"/>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イチゴ</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0" name="角丸四角形 39"/>
          <p:cNvSpPr/>
          <p:nvPr/>
        </p:nvSpPr>
        <p:spPr>
          <a:xfrm>
            <a:off x="1619672" y="2924355"/>
            <a:ext cx="936104" cy="403474"/>
          </a:xfrm>
          <a:prstGeom prst="roundRect">
            <a:avLst/>
          </a:prstGeom>
          <a:solidFill>
            <a:srgbClr val="00B05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果物</a:t>
            </a:r>
            <a:endParaRPr kumimoji="1" lang="ja-JP" altLang="en-US" dirty="0">
              <a:solidFill>
                <a:schemeClr val="tx1"/>
              </a:solidFill>
            </a:endParaRPr>
          </a:p>
        </p:txBody>
      </p:sp>
      <p:cxnSp>
        <p:nvCxnSpPr>
          <p:cNvPr id="41" name="直線コネクタ 40"/>
          <p:cNvCxnSpPr>
            <a:stCxn id="37" idx="7"/>
            <a:endCxn id="40" idx="1"/>
          </p:cNvCxnSpPr>
          <p:nvPr/>
        </p:nvCxnSpPr>
        <p:spPr>
          <a:xfrm flipV="1">
            <a:off x="1389484" y="3126092"/>
            <a:ext cx="230188" cy="316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a:stCxn id="39" idx="1"/>
            <a:endCxn id="40" idx="3"/>
          </p:cNvCxnSpPr>
          <p:nvPr/>
        </p:nvCxnSpPr>
        <p:spPr>
          <a:xfrm flipH="1" flipV="1">
            <a:off x="2555776" y="3126092"/>
            <a:ext cx="230188" cy="324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a:stCxn id="38" idx="0"/>
          </p:cNvCxnSpPr>
          <p:nvPr/>
        </p:nvCxnSpPr>
        <p:spPr>
          <a:xfrm flipV="1">
            <a:off x="2087724" y="3312953"/>
            <a:ext cx="0" cy="74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円/楕円 43"/>
          <p:cNvSpPr/>
          <p:nvPr/>
        </p:nvSpPr>
        <p:spPr>
          <a:xfrm>
            <a:off x="467544" y="4643149"/>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バター</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5" name="円/楕円 44"/>
          <p:cNvSpPr/>
          <p:nvPr/>
        </p:nvSpPr>
        <p:spPr>
          <a:xfrm>
            <a:off x="1547664" y="4651060"/>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牛乳</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6" name="円/楕円 45"/>
          <p:cNvSpPr/>
          <p:nvPr/>
        </p:nvSpPr>
        <p:spPr>
          <a:xfrm>
            <a:off x="2627784" y="4651060"/>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チーズ</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47" name="角丸四角形 46"/>
          <p:cNvSpPr/>
          <p:nvPr/>
        </p:nvSpPr>
        <p:spPr>
          <a:xfrm>
            <a:off x="1619672" y="4188430"/>
            <a:ext cx="936104" cy="403474"/>
          </a:xfrm>
          <a:prstGeom prst="roundRect">
            <a:avLst/>
          </a:prstGeom>
          <a:solidFill>
            <a:srgbClr val="00B05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乳製品</a:t>
            </a:r>
            <a:endParaRPr kumimoji="1" lang="ja-JP" altLang="en-US" dirty="0">
              <a:solidFill>
                <a:schemeClr val="tx1"/>
              </a:solidFill>
            </a:endParaRPr>
          </a:p>
        </p:txBody>
      </p:sp>
      <p:cxnSp>
        <p:nvCxnSpPr>
          <p:cNvPr id="48" name="直線コネクタ 47"/>
          <p:cNvCxnSpPr>
            <a:stCxn id="44" idx="7"/>
            <a:endCxn id="47" idx="1"/>
          </p:cNvCxnSpPr>
          <p:nvPr/>
        </p:nvCxnSpPr>
        <p:spPr>
          <a:xfrm flipV="1">
            <a:off x="1389484" y="4390167"/>
            <a:ext cx="230188" cy="316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a:stCxn id="46" idx="1"/>
            <a:endCxn id="47" idx="3"/>
          </p:cNvCxnSpPr>
          <p:nvPr/>
        </p:nvCxnSpPr>
        <p:spPr>
          <a:xfrm flipH="1" flipV="1">
            <a:off x="2555776" y="4390167"/>
            <a:ext cx="230188" cy="324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a:stCxn id="45" idx="0"/>
          </p:cNvCxnSpPr>
          <p:nvPr/>
        </p:nvCxnSpPr>
        <p:spPr>
          <a:xfrm flipV="1">
            <a:off x="2087724" y="4577028"/>
            <a:ext cx="0" cy="74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円/楕円 50"/>
          <p:cNvSpPr/>
          <p:nvPr/>
        </p:nvSpPr>
        <p:spPr>
          <a:xfrm>
            <a:off x="469166" y="5914230"/>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飴</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2" name="円/楕円 51"/>
          <p:cNvSpPr/>
          <p:nvPr/>
        </p:nvSpPr>
        <p:spPr>
          <a:xfrm>
            <a:off x="1549286" y="5922141"/>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ガム</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3" name="円/楕円 52"/>
          <p:cNvSpPr/>
          <p:nvPr/>
        </p:nvSpPr>
        <p:spPr>
          <a:xfrm>
            <a:off x="2629406" y="5922141"/>
            <a:ext cx="108012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HG丸ｺﾞｼｯｸM-PRO" panose="020F0600000000000000" pitchFamily="50" charset="-128"/>
                <a:ea typeface="HG丸ｺﾞｼｯｸM-PRO" panose="020F0600000000000000" pitchFamily="50" charset="-128"/>
              </a:rPr>
              <a:t>チョコ</a:t>
            </a:r>
            <a:endParaRPr kumimoji="1" lang="ja-JP" altLang="en-US" sz="11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4" name="角丸四角形 53"/>
          <p:cNvSpPr/>
          <p:nvPr/>
        </p:nvSpPr>
        <p:spPr>
          <a:xfrm>
            <a:off x="1621294" y="5459511"/>
            <a:ext cx="936104" cy="403474"/>
          </a:xfrm>
          <a:prstGeom prst="roundRect">
            <a:avLst/>
          </a:prstGeom>
          <a:solidFill>
            <a:srgbClr val="00B050">
              <a:alpha val="55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おかし</a:t>
            </a:r>
            <a:endParaRPr kumimoji="1" lang="ja-JP" altLang="en-US" dirty="0">
              <a:solidFill>
                <a:schemeClr val="tx1"/>
              </a:solidFill>
            </a:endParaRPr>
          </a:p>
        </p:txBody>
      </p:sp>
      <p:cxnSp>
        <p:nvCxnSpPr>
          <p:cNvPr id="55" name="直線コネクタ 54"/>
          <p:cNvCxnSpPr>
            <a:stCxn id="51" idx="7"/>
            <a:endCxn id="54" idx="1"/>
          </p:cNvCxnSpPr>
          <p:nvPr/>
        </p:nvCxnSpPr>
        <p:spPr>
          <a:xfrm flipV="1">
            <a:off x="1391106" y="5661248"/>
            <a:ext cx="230188" cy="316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a:stCxn id="53" idx="1"/>
            <a:endCxn id="54" idx="3"/>
          </p:cNvCxnSpPr>
          <p:nvPr/>
        </p:nvCxnSpPr>
        <p:spPr>
          <a:xfrm flipH="1" flipV="1">
            <a:off x="2557398" y="5661248"/>
            <a:ext cx="230188" cy="32416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a:stCxn id="52" idx="0"/>
          </p:cNvCxnSpPr>
          <p:nvPr/>
        </p:nvCxnSpPr>
        <p:spPr>
          <a:xfrm flipV="1">
            <a:off x="2089346" y="5848109"/>
            <a:ext cx="0" cy="740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317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500"/>
                                        <p:tgtEl>
                                          <p:spTgt spid="4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500"/>
                                        <p:tgtEl>
                                          <p:spTgt spid="5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par>
                                <p:cTn id="30" presetID="10" presetClass="entr" presetSubtype="0" fill="hold"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5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nodeType="withEffect">
                                  <p:stCondLst>
                                    <p:cond delay="0"/>
                                  </p:stCondLst>
                                  <p:childTnLst>
                                    <p:set>
                                      <p:cBhvr>
                                        <p:cTn id="43" dur="1" fill="hold">
                                          <p:stCondLst>
                                            <p:cond delay="0"/>
                                          </p:stCondLst>
                                        </p:cTn>
                                        <p:tgtEl>
                                          <p:spTgt spid="43"/>
                                        </p:tgtEl>
                                        <p:attrNameLst>
                                          <p:attrName>style.visibility</p:attrName>
                                        </p:attrNameLst>
                                      </p:cBhvr>
                                      <p:to>
                                        <p:strVal val="visible"/>
                                      </p:to>
                                    </p:set>
                                    <p:animEffect transition="in" filter="fade">
                                      <p:cBhvr>
                                        <p:cTn id="44" dur="500"/>
                                        <p:tgtEl>
                                          <p:spTgt spid="43"/>
                                        </p:tgtEl>
                                      </p:cBhvr>
                                    </p:animEffect>
                                  </p:childTnLst>
                                </p:cTn>
                              </p:par>
                              <p:par>
                                <p:cTn id="45" presetID="10" presetClass="entr" presetSubtype="0" fill="hold"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500"/>
                                        <p:tgtEl>
                                          <p:spTgt spid="42"/>
                                        </p:tgtEl>
                                      </p:cBhvr>
                                    </p:animEffect>
                                  </p:childTnLst>
                                </p:cTn>
                              </p:par>
                              <p:par>
                                <p:cTn id="48" presetID="10" presetClass="entr" presetSubtype="0" fill="hold"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500"/>
                                        <p:tgtEl>
                                          <p:spTgt spid="4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500"/>
                                        <p:tgtEl>
                                          <p:spTgt spid="3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fade">
                                      <p:cBhvr>
                                        <p:cTn id="59" dur="500"/>
                                        <p:tgtEl>
                                          <p:spTgt spid="39"/>
                                        </p:tgtEl>
                                      </p:cBhvr>
                                    </p:animEffect>
                                  </p:childTnLst>
                                </p:cTn>
                              </p:par>
                              <p:par>
                                <p:cTn id="60" presetID="10" presetClass="entr" presetSubtype="0" fill="hold" nodeType="withEffect">
                                  <p:stCondLst>
                                    <p:cond delay="0"/>
                                  </p:stCondLst>
                                  <p:childTnLst>
                                    <p:set>
                                      <p:cBhvr>
                                        <p:cTn id="61" dur="1" fill="hold">
                                          <p:stCondLst>
                                            <p:cond delay="0"/>
                                          </p:stCondLst>
                                        </p:cTn>
                                        <p:tgtEl>
                                          <p:spTgt spid="50"/>
                                        </p:tgtEl>
                                        <p:attrNameLst>
                                          <p:attrName>style.visibility</p:attrName>
                                        </p:attrNameLst>
                                      </p:cBhvr>
                                      <p:to>
                                        <p:strVal val="visible"/>
                                      </p:to>
                                    </p:set>
                                    <p:animEffect transition="in" filter="fade">
                                      <p:cBhvr>
                                        <p:cTn id="62" dur="500"/>
                                        <p:tgtEl>
                                          <p:spTgt spid="50"/>
                                        </p:tgtEl>
                                      </p:cBhvr>
                                    </p:animEffect>
                                  </p:childTnLst>
                                </p:cTn>
                              </p:par>
                              <p:par>
                                <p:cTn id="63" presetID="10" presetClass="entr" presetSubtype="0" fill="hold" nodeType="with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par>
                                <p:cTn id="66" presetID="10" presetClass="entr" presetSubtype="0" fill="hold" nodeType="with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500"/>
                                        <p:tgtEl>
                                          <p:spTgt spid="4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par>
                                <p:cTn id="78" presetID="10" presetClass="entr" presetSubtype="0"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fade">
                                      <p:cBhvr>
                                        <p:cTn id="80" dur="500"/>
                                        <p:tgtEl>
                                          <p:spTgt spid="57"/>
                                        </p:tgtEl>
                                      </p:cBhvr>
                                    </p:animEffect>
                                  </p:childTnLst>
                                </p:cTn>
                              </p:par>
                              <p:par>
                                <p:cTn id="81" presetID="10" presetClass="entr" presetSubtype="0"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fade">
                                      <p:cBhvr>
                                        <p:cTn id="86" dur="500"/>
                                        <p:tgtEl>
                                          <p:spTgt spid="5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fade">
                                      <p:cBhvr>
                                        <p:cTn id="89" dur="500"/>
                                        <p:tgtEl>
                                          <p:spTgt spid="51"/>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fade">
                                      <p:cBhvr>
                                        <p:cTn id="9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37" grpId="0" animBg="1"/>
      <p:bldP spid="38" grpId="0" animBg="1"/>
      <p:bldP spid="39" grpId="0" animBg="1"/>
      <p:bldP spid="40" grpId="0" animBg="1"/>
      <p:bldP spid="44" grpId="0" animBg="1"/>
      <p:bldP spid="45" grpId="0" animBg="1"/>
      <p:bldP spid="46" grpId="0" animBg="1"/>
      <p:bldP spid="47" grpId="0" animBg="1"/>
      <p:bldP spid="51" grpId="0" animBg="1"/>
      <p:bldP spid="52" grpId="0" animBg="1"/>
      <p:bldP spid="53" grpId="0" animBg="1"/>
      <p:bldP spid="5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HG丸ｺﾞｼｯｸM-PRO" panose="020F0600000000000000" pitchFamily="50" charset="-128"/>
                <a:ea typeface="HG丸ｺﾞｼｯｸM-PRO" panose="020F0600000000000000" pitchFamily="50" charset="-128"/>
              </a:rPr>
              <a:t>論理的</a:t>
            </a:r>
            <a:r>
              <a:rPr lang="ja-JP" altLang="en-US" dirty="0" smtClean="0">
                <a:latin typeface="HG丸ｺﾞｼｯｸM-PRO" panose="020F0600000000000000" pitchFamily="50" charset="-128"/>
                <a:ea typeface="HG丸ｺﾞｼｯｸM-PRO" panose="020F0600000000000000" pitchFamily="50" charset="-128"/>
              </a:rPr>
              <a:t>に話すためのコツ</a:t>
            </a: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3" name="コンテンツ プレースホルダー 2"/>
          <p:cNvSpPr>
            <a:spLocks noGrp="1"/>
          </p:cNvSpPr>
          <p:nvPr>
            <p:ph idx="1"/>
          </p:nvPr>
        </p:nvSpPr>
        <p:spPr/>
        <p:txBody>
          <a:bodyPr/>
          <a:lstStyle/>
          <a:p>
            <a:pPr marL="0" indent="0">
              <a:buNone/>
            </a:pPr>
            <a:r>
              <a:rPr kumimoji="1" lang="ja-JP" altLang="en-US" dirty="0" smtClean="0">
                <a:latin typeface="HG丸ｺﾞｼｯｸM-PRO" panose="020F0600000000000000" pitchFamily="50" charset="-128"/>
                <a:ea typeface="HG丸ｺﾞｼｯｸM-PRO" panose="020F0600000000000000" pitchFamily="50" charset="-128"/>
              </a:rPr>
              <a:t>☑話を３つ前後にまとめるとわかりやすい</a:t>
            </a:r>
            <a:endParaRPr kumimoji="1" lang="ja-JP" altLang="en-US" dirty="0">
              <a:latin typeface="HG丸ｺﾞｼｯｸM-PRO" panose="020F0600000000000000" pitchFamily="50" charset="-128"/>
              <a:ea typeface="HG丸ｺﾞｼｯｸM-PRO" panose="020F0600000000000000" pitchFamily="50" charset="-128"/>
            </a:endParaRPr>
          </a:p>
        </p:txBody>
      </p:sp>
      <p:pic>
        <p:nvPicPr>
          <p:cNvPr id="2050" name="Picture 2" descr="C:\Users\kawamitu\AppData\Local\Microsoft\Windows\Temporary Internet Files\Content.IE5\YA98GJ28\MC90044550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1" y="3573016"/>
            <a:ext cx="2533092" cy="1444512"/>
          </a:xfrm>
          <a:prstGeom prst="rect">
            <a:avLst/>
          </a:prstGeom>
          <a:noFill/>
          <a:extLst>
            <a:ext uri="{909E8E84-426E-40DD-AFC4-6F175D3DCCD1}">
              <a14:hiddenFill xmlns:a14="http://schemas.microsoft.com/office/drawing/2010/main">
                <a:solidFill>
                  <a:srgbClr val="FFFFFF"/>
                </a:solidFill>
              </a14:hiddenFill>
            </a:ext>
          </a:extLst>
        </p:spPr>
      </p:pic>
      <p:sp>
        <p:nvSpPr>
          <p:cNvPr id="4" name="円形吹き出し 3"/>
          <p:cNvSpPr/>
          <p:nvPr/>
        </p:nvSpPr>
        <p:spPr>
          <a:xfrm>
            <a:off x="5220072" y="2780928"/>
            <a:ext cx="2592288" cy="936104"/>
          </a:xfrm>
          <a:prstGeom prst="wedgeEllipseCallout">
            <a:avLst>
              <a:gd name="adj1" fmla="val -73590"/>
              <a:gd name="adj2" fmla="val 7354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今日のポイントは３つあります！</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
        <p:nvSpPr>
          <p:cNvPr id="5" name="雲形吹き出し 4"/>
          <p:cNvSpPr/>
          <p:nvPr/>
        </p:nvSpPr>
        <p:spPr>
          <a:xfrm>
            <a:off x="395536" y="3140968"/>
            <a:ext cx="2736304" cy="1154304"/>
          </a:xfrm>
          <a:prstGeom prst="cloudCallout">
            <a:avLst>
              <a:gd name="adj1" fmla="val 49627"/>
              <a:gd name="adj2" fmla="val 4278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丸ｺﾞｼｯｸM-PRO" panose="020F0600000000000000" pitchFamily="50" charset="-128"/>
                <a:ea typeface="HG丸ｺﾞｼｯｸM-PRO" panose="020F0600000000000000" pitchFamily="50" charset="-128"/>
              </a:rPr>
              <a:t>３つなら理解　できそう・・・</a:t>
            </a:r>
            <a:endParaRPr kumimoji="1" lang="ja-JP" altLang="en-US" sz="1600" dirty="0">
              <a:solidFill>
                <a:schemeClr val="tx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548195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8429</TotalTime>
  <Words>1233</Words>
  <Application>Microsoft Office PowerPoint</Application>
  <PresentationFormat>画面に合わせる (4:3)</PresentationFormat>
  <Paragraphs>335</Paragraphs>
  <Slides>33</Slides>
  <Notes>3</Notes>
  <HiddenSlides>0</HiddenSlides>
  <MMClips>0</MMClips>
  <ScaleCrop>false</ScaleCrop>
  <HeadingPairs>
    <vt:vector size="4" baseType="variant">
      <vt:variant>
        <vt:lpstr>テーマ</vt:lpstr>
      </vt:variant>
      <vt:variant>
        <vt:i4>1</vt:i4>
      </vt:variant>
      <vt:variant>
        <vt:lpstr>スライド タイトル</vt:lpstr>
      </vt:variant>
      <vt:variant>
        <vt:i4>33</vt:i4>
      </vt:variant>
    </vt:vector>
  </HeadingPairs>
  <TitlesOfParts>
    <vt:vector size="34" baseType="lpstr">
      <vt:lpstr>Office ​​テーマ</vt:lpstr>
      <vt:lpstr>コミュニケーション能力</vt:lpstr>
      <vt:lpstr>☑コミュニケーション能力</vt:lpstr>
      <vt:lpstr>ＰＲＥＰ法</vt:lpstr>
      <vt:lpstr>☑ＰＲＥＰ法</vt:lpstr>
      <vt:lpstr>☑なぜうまく話せないのか</vt:lpstr>
      <vt:lpstr>☑論理的に話さないと情報が伝わらない</vt:lpstr>
      <vt:lpstr>☑「要するに何が言いたいのか」の主張を明確に伝える</vt:lpstr>
      <vt:lpstr>☑たくさん羅列されるより、グルーピングされた方がわかりやすい</vt:lpstr>
      <vt:lpstr>論理的に話すためのコツ</vt:lpstr>
      <vt:lpstr>☑論理的に話すためのコツ</vt:lpstr>
      <vt:lpstr>ロジックツリーを使って論理的に話す</vt:lpstr>
      <vt:lpstr>結論-理由-データを結びつける</vt:lpstr>
      <vt:lpstr>☑結論-理由-データを結びつける</vt:lpstr>
      <vt:lpstr>☑ロジックツリーを使って論理的に話す手順</vt:lpstr>
      <vt:lpstr>☑ロジックツリーを使って 論理的に話す手順</vt:lpstr>
      <vt:lpstr>ブレーンストーミング</vt:lpstr>
      <vt:lpstr>☑ブレーンストーミング</vt:lpstr>
      <vt:lpstr>☑ブレーンストーミングの利用場面</vt:lpstr>
      <vt:lpstr>☑ブレーンストーミングのイメージ</vt:lpstr>
      <vt:lpstr>☑ブレーンストーミングの 訓練をしてみよう！</vt:lpstr>
      <vt:lpstr>ブレーンストーミングのコツ</vt:lpstr>
      <vt:lpstr>オズボーンの発想9チェックリスト</vt:lpstr>
      <vt:lpstr>グルーピング</vt:lpstr>
      <vt:lpstr>☑イラストの内容を10秒で覚えてください。</vt:lpstr>
      <vt:lpstr>☑グルーピング</vt:lpstr>
      <vt:lpstr>☑グルーピングとは</vt:lpstr>
      <vt:lpstr>☑グルーピングのメリット</vt:lpstr>
      <vt:lpstr>PowerPoint プレゼンテーション</vt:lpstr>
      <vt:lpstr>☑コンビニの惣菜をグルーピングしてみよう。</vt:lpstr>
      <vt:lpstr>☑コンビニの惣菜をグルーピングしてみよう。</vt:lpstr>
      <vt:lpstr>☑惣菜を食べるときに何を使うかによって、グルーピングを行いました。</vt:lpstr>
      <vt:lpstr>☑惣菜が主にどのような材料で作られているか、グルーピングを行いました。</vt:lpstr>
      <vt:lpstr>まとめ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問題解決の能力を育てるための授業の工夫</dc:title>
  <dc:creator>川満 忍</dc:creator>
  <cp:lastModifiedBy>川満 忍</cp:lastModifiedBy>
  <cp:revision>817</cp:revision>
  <dcterms:created xsi:type="dcterms:W3CDTF">2014-04-10T00:27:21Z</dcterms:created>
  <dcterms:modified xsi:type="dcterms:W3CDTF">2015-03-11T00:18:08Z</dcterms:modified>
</cp:coreProperties>
</file>