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499" r:id="rId2"/>
    <p:sldId id="486" r:id="rId3"/>
    <p:sldId id="501" r:id="rId4"/>
    <p:sldId id="487" r:id="rId5"/>
    <p:sldId id="488" r:id="rId6"/>
    <p:sldId id="438" r:id="rId7"/>
    <p:sldId id="296" r:id="rId8"/>
    <p:sldId id="321" r:id="rId9"/>
    <p:sldId id="298" r:id="rId10"/>
    <p:sldId id="497" r:id="rId11"/>
    <p:sldId id="504" r:id="rId12"/>
    <p:sldId id="508" r:id="rId13"/>
    <p:sldId id="491" r:id="rId14"/>
    <p:sldId id="492" r:id="rId15"/>
    <p:sldId id="509" r:id="rId16"/>
    <p:sldId id="493" r:id="rId17"/>
    <p:sldId id="495" r:id="rId18"/>
    <p:sldId id="494" r:id="rId19"/>
    <p:sldId id="514" r:id="rId20"/>
    <p:sldId id="511" r:id="rId21"/>
    <p:sldId id="512" r:id="rId22"/>
    <p:sldId id="513" r:id="rId23"/>
    <p:sldId id="485" r:id="rId24"/>
    <p:sldId id="505" r:id="rId25"/>
    <p:sldId id="464" r:id="rId26"/>
    <p:sldId id="454" r:id="rId27"/>
    <p:sldId id="516" r:id="rId28"/>
    <p:sldId id="518" r:id="rId29"/>
    <p:sldId id="517" r:id="rId30"/>
    <p:sldId id="507" r:id="rId31"/>
    <p:sldId id="428" r:id="rId32"/>
    <p:sldId id="432" r:id="rId33"/>
    <p:sldId id="451" r:id="rId34"/>
    <p:sldId id="450" r:id="rId35"/>
    <p:sldId id="506" r:id="rId36"/>
    <p:sldId id="519" r:id="rId37"/>
    <p:sldId id="520" r:id="rId3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DAE0F"/>
    <a:srgbClr val="9B2D2A"/>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82" autoAdjust="0"/>
    <p:restoredTop sz="90340" autoAdjust="0"/>
  </p:normalViewPr>
  <p:slideViewPr>
    <p:cSldViewPr>
      <p:cViewPr>
        <p:scale>
          <a:sx n="100" d="100"/>
          <a:sy n="100" d="100"/>
        </p:scale>
        <p:origin x="-1260" y="-4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0" d="100"/>
          <a:sy n="100" d="100"/>
        </p:scale>
        <p:origin x="-354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C3FA80-7F30-4D2F-9CC5-FA2D4549899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BCD02678-C259-46B3-A94A-30E84191BFD5}">
      <dgm:prSet phldrT="[テキスト]" custT="1"/>
      <dgm:spPr/>
      <dgm:t>
        <a:bodyPr/>
        <a:lstStyle/>
        <a:p>
          <a:r>
            <a:rPr kumimoji="1" lang="ja-JP" altLang="en-US" sz="1400" dirty="0" smtClean="0"/>
            <a:t>ＢＢＱ買い物リスト</a:t>
          </a:r>
          <a:endParaRPr kumimoji="1" lang="ja-JP" altLang="en-US" sz="1400" dirty="0"/>
        </a:p>
      </dgm:t>
    </dgm:pt>
    <dgm:pt modelId="{58032802-2696-421C-9608-5225E6F14C0B}" type="parTrans" cxnId="{CD1B6DA8-C23D-4FDB-AED9-5506C84BDB5A}">
      <dgm:prSet/>
      <dgm:spPr/>
      <dgm:t>
        <a:bodyPr/>
        <a:lstStyle/>
        <a:p>
          <a:endParaRPr kumimoji="1" lang="ja-JP" altLang="en-US"/>
        </a:p>
      </dgm:t>
    </dgm:pt>
    <dgm:pt modelId="{59FAE65A-8DCE-489D-9DC6-AA1D441E8DF3}" type="sibTrans" cxnId="{CD1B6DA8-C23D-4FDB-AED9-5506C84BDB5A}">
      <dgm:prSet/>
      <dgm:spPr/>
      <dgm:t>
        <a:bodyPr/>
        <a:lstStyle/>
        <a:p>
          <a:endParaRPr kumimoji="1" lang="ja-JP" altLang="en-US"/>
        </a:p>
      </dgm:t>
    </dgm:pt>
    <dgm:pt modelId="{8512362C-56A6-4684-B35C-4FC197ACE5AE}">
      <dgm:prSet phldrT="[テキスト]" custT="1"/>
      <dgm:spPr/>
      <dgm:t>
        <a:bodyPr/>
        <a:lstStyle/>
        <a:p>
          <a:r>
            <a:rPr kumimoji="1" lang="ja-JP" altLang="en-US" sz="1400" dirty="0" smtClean="0"/>
            <a:t>食べ物</a:t>
          </a:r>
          <a:endParaRPr kumimoji="1" lang="ja-JP" altLang="en-US" sz="1400" dirty="0"/>
        </a:p>
      </dgm:t>
    </dgm:pt>
    <dgm:pt modelId="{05507EDF-C4B7-436E-B2C7-15EDA0BC9C2D}" type="parTrans" cxnId="{3EAAE984-029E-43BB-BC9D-CD995C49C364}">
      <dgm:prSet/>
      <dgm:spPr/>
      <dgm:t>
        <a:bodyPr/>
        <a:lstStyle/>
        <a:p>
          <a:endParaRPr kumimoji="1" lang="ja-JP" altLang="en-US"/>
        </a:p>
      </dgm:t>
    </dgm:pt>
    <dgm:pt modelId="{3EBCB1FC-94B4-4900-BC09-71C874F8692A}" type="sibTrans" cxnId="{3EAAE984-029E-43BB-BC9D-CD995C49C364}">
      <dgm:prSet/>
      <dgm:spPr/>
      <dgm:t>
        <a:bodyPr/>
        <a:lstStyle/>
        <a:p>
          <a:endParaRPr kumimoji="1" lang="ja-JP" altLang="en-US"/>
        </a:p>
      </dgm:t>
    </dgm:pt>
    <dgm:pt modelId="{B5066AF0-4E6F-45D1-9CB8-6133C2622BC0}">
      <dgm:prSet phldrT="[テキスト]" custT="1"/>
      <dgm:spPr/>
      <dgm:t>
        <a:bodyPr/>
        <a:lstStyle/>
        <a:p>
          <a:r>
            <a:rPr kumimoji="1" lang="ja-JP" altLang="en-US" sz="1400" dirty="0" smtClean="0"/>
            <a:t>肉</a:t>
          </a:r>
          <a:endParaRPr kumimoji="1" lang="ja-JP" altLang="en-US" sz="1400" dirty="0"/>
        </a:p>
      </dgm:t>
    </dgm:pt>
    <dgm:pt modelId="{FD069D25-42CC-4004-8152-7B213A2388C3}" type="parTrans" cxnId="{747D392B-7DB2-42A8-97BE-B69ADEC314C3}">
      <dgm:prSet/>
      <dgm:spPr/>
      <dgm:t>
        <a:bodyPr/>
        <a:lstStyle/>
        <a:p>
          <a:endParaRPr kumimoji="1" lang="ja-JP" altLang="en-US"/>
        </a:p>
      </dgm:t>
    </dgm:pt>
    <dgm:pt modelId="{B9FD4785-A24D-40E1-9286-240C1A42C146}" type="sibTrans" cxnId="{747D392B-7DB2-42A8-97BE-B69ADEC314C3}">
      <dgm:prSet/>
      <dgm:spPr/>
      <dgm:t>
        <a:bodyPr/>
        <a:lstStyle/>
        <a:p>
          <a:endParaRPr kumimoji="1" lang="ja-JP" altLang="en-US"/>
        </a:p>
      </dgm:t>
    </dgm:pt>
    <dgm:pt modelId="{21C7A92A-9484-4C3E-B335-1353779C3B30}">
      <dgm:prSet phldrT="[テキスト]" custT="1"/>
      <dgm:spPr/>
      <dgm:t>
        <a:bodyPr/>
        <a:lstStyle/>
        <a:p>
          <a:r>
            <a:rPr kumimoji="1" lang="ja-JP" altLang="en-US" sz="1400" dirty="0" smtClean="0"/>
            <a:t>ごはん</a:t>
          </a:r>
          <a:endParaRPr kumimoji="1" lang="ja-JP" altLang="en-US" sz="1400" dirty="0"/>
        </a:p>
      </dgm:t>
    </dgm:pt>
    <dgm:pt modelId="{767F9603-4915-4C0E-9774-146C99AE5F75}" type="parTrans" cxnId="{2A66865C-CACE-4BE7-95FA-7627124AC3D5}">
      <dgm:prSet/>
      <dgm:spPr/>
      <dgm:t>
        <a:bodyPr/>
        <a:lstStyle/>
        <a:p>
          <a:endParaRPr kumimoji="1" lang="ja-JP" altLang="en-US"/>
        </a:p>
      </dgm:t>
    </dgm:pt>
    <dgm:pt modelId="{62919CFB-2E37-42BF-A063-047E55317765}" type="sibTrans" cxnId="{2A66865C-CACE-4BE7-95FA-7627124AC3D5}">
      <dgm:prSet/>
      <dgm:spPr/>
      <dgm:t>
        <a:bodyPr/>
        <a:lstStyle/>
        <a:p>
          <a:endParaRPr kumimoji="1" lang="ja-JP" altLang="en-US"/>
        </a:p>
      </dgm:t>
    </dgm:pt>
    <dgm:pt modelId="{2A057024-9342-46C8-9B06-E81EADBAC1F0}">
      <dgm:prSet phldrT="[テキスト]" custT="1"/>
      <dgm:spPr/>
      <dgm:t>
        <a:bodyPr/>
        <a:lstStyle/>
        <a:p>
          <a:r>
            <a:rPr kumimoji="1" lang="ja-JP" altLang="en-US" sz="1400" dirty="0" smtClean="0"/>
            <a:t>飲み物</a:t>
          </a:r>
          <a:endParaRPr kumimoji="1" lang="ja-JP" altLang="en-US" sz="1400" dirty="0"/>
        </a:p>
      </dgm:t>
    </dgm:pt>
    <dgm:pt modelId="{771698DF-0AFA-48E6-B5C4-ED14971B2044}" type="parTrans" cxnId="{3E01B6BD-458C-42E6-8FB3-69AA348B7458}">
      <dgm:prSet/>
      <dgm:spPr/>
      <dgm:t>
        <a:bodyPr/>
        <a:lstStyle/>
        <a:p>
          <a:endParaRPr kumimoji="1" lang="ja-JP" altLang="en-US"/>
        </a:p>
      </dgm:t>
    </dgm:pt>
    <dgm:pt modelId="{B20690F0-D830-4BE1-A37A-430CF42925B2}" type="sibTrans" cxnId="{3E01B6BD-458C-42E6-8FB3-69AA348B7458}">
      <dgm:prSet/>
      <dgm:spPr/>
      <dgm:t>
        <a:bodyPr/>
        <a:lstStyle/>
        <a:p>
          <a:endParaRPr kumimoji="1" lang="ja-JP" altLang="en-US"/>
        </a:p>
      </dgm:t>
    </dgm:pt>
    <dgm:pt modelId="{5DDC7B62-5BA8-41C2-BA3D-0573BB0C3E26}">
      <dgm:prSet phldrT="[テキスト]" custT="1"/>
      <dgm:spPr/>
      <dgm:t>
        <a:bodyPr/>
        <a:lstStyle/>
        <a:p>
          <a:r>
            <a:rPr kumimoji="1" lang="ja-JP" altLang="en-US" sz="1400" dirty="0" smtClean="0"/>
            <a:t>ジュース</a:t>
          </a:r>
          <a:endParaRPr kumimoji="1" lang="ja-JP" altLang="en-US" sz="1400" dirty="0"/>
        </a:p>
      </dgm:t>
    </dgm:pt>
    <dgm:pt modelId="{8E310ABF-FD42-44E6-B313-4CF423EE0424}" type="parTrans" cxnId="{69A27DC5-15A6-44D5-A1ED-FBF0387744F4}">
      <dgm:prSet/>
      <dgm:spPr/>
      <dgm:t>
        <a:bodyPr/>
        <a:lstStyle/>
        <a:p>
          <a:endParaRPr kumimoji="1" lang="ja-JP" altLang="en-US"/>
        </a:p>
      </dgm:t>
    </dgm:pt>
    <dgm:pt modelId="{2C7819EB-2C68-4D11-8864-2F467FDE2BEE}" type="sibTrans" cxnId="{69A27DC5-15A6-44D5-A1ED-FBF0387744F4}">
      <dgm:prSet/>
      <dgm:spPr/>
      <dgm:t>
        <a:bodyPr/>
        <a:lstStyle/>
        <a:p>
          <a:endParaRPr kumimoji="1" lang="ja-JP" altLang="en-US"/>
        </a:p>
      </dgm:t>
    </dgm:pt>
    <dgm:pt modelId="{24AB8B67-2DA0-4181-9EA1-E6BEC3F06F83}">
      <dgm:prSet custT="1"/>
      <dgm:spPr/>
      <dgm:t>
        <a:bodyPr/>
        <a:lstStyle/>
        <a:p>
          <a:r>
            <a:rPr kumimoji="1" lang="ja-JP" altLang="en-US" sz="1400" dirty="0" smtClean="0"/>
            <a:t>道具</a:t>
          </a:r>
          <a:endParaRPr kumimoji="1" lang="ja-JP" altLang="en-US" sz="1400" dirty="0"/>
        </a:p>
      </dgm:t>
    </dgm:pt>
    <dgm:pt modelId="{7A395B90-A362-4E76-9B1D-704013D2BA46}" type="parTrans" cxnId="{5ADC59D7-A69B-4B07-A007-082818564EE0}">
      <dgm:prSet/>
      <dgm:spPr/>
      <dgm:t>
        <a:bodyPr/>
        <a:lstStyle/>
        <a:p>
          <a:endParaRPr kumimoji="1" lang="ja-JP" altLang="en-US"/>
        </a:p>
      </dgm:t>
    </dgm:pt>
    <dgm:pt modelId="{E5953CBC-0EA7-4F2D-B80A-6432AE3DC505}" type="sibTrans" cxnId="{5ADC59D7-A69B-4B07-A007-082818564EE0}">
      <dgm:prSet/>
      <dgm:spPr/>
      <dgm:t>
        <a:bodyPr/>
        <a:lstStyle/>
        <a:p>
          <a:endParaRPr kumimoji="1" lang="ja-JP" altLang="en-US"/>
        </a:p>
      </dgm:t>
    </dgm:pt>
    <dgm:pt modelId="{BCE3191E-4B0A-4D77-95DC-60BCCEB5B154}">
      <dgm:prSet custT="1"/>
      <dgm:spPr/>
      <dgm:t>
        <a:bodyPr/>
        <a:lstStyle/>
        <a:p>
          <a:r>
            <a:rPr kumimoji="1" lang="ja-JP" altLang="en-US" sz="1400" dirty="0" smtClean="0"/>
            <a:t>麺</a:t>
          </a:r>
          <a:endParaRPr kumimoji="1" lang="ja-JP" altLang="en-US" sz="1400" dirty="0"/>
        </a:p>
      </dgm:t>
    </dgm:pt>
    <dgm:pt modelId="{2EF6831B-A6D2-4BE8-A44E-B25D11CF2D8A}" type="parTrans" cxnId="{4CD54C34-B1D7-4B10-9BFC-86ECC1BF4B0D}">
      <dgm:prSet/>
      <dgm:spPr/>
      <dgm:t>
        <a:bodyPr/>
        <a:lstStyle/>
        <a:p>
          <a:endParaRPr kumimoji="1" lang="ja-JP" altLang="en-US"/>
        </a:p>
      </dgm:t>
    </dgm:pt>
    <dgm:pt modelId="{94D4D4C4-8BB1-4132-8A5A-0FC8ECC923B5}" type="sibTrans" cxnId="{4CD54C34-B1D7-4B10-9BFC-86ECC1BF4B0D}">
      <dgm:prSet/>
      <dgm:spPr/>
      <dgm:t>
        <a:bodyPr/>
        <a:lstStyle/>
        <a:p>
          <a:endParaRPr kumimoji="1" lang="ja-JP" altLang="en-US"/>
        </a:p>
      </dgm:t>
    </dgm:pt>
    <dgm:pt modelId="{4F4592D5-5076-4B5F-8A01-2C6EFAD72BA0}">
      <dgm:prSet custT="1"/>
      <dgm:spPr/>
      <dgm:t>
        <a:bodyPr/>
        <a:lstStyle/>
        <a:p>
          <a:r>
            <a:rPr kumimoji="1" lang="ja-JP" altLang="en-US" sz="1400" dirty="0" smtClean="0"/>
            <a:t>野菜</a:t>
          </a:r>
          <a:endParaRPr kumimoji="1" lang="ja-JP" altLang="en-US" sz="1400" dirty="0"/>
        </a:p>
      </dgm:t>
    </dgm:pt>
    <dgm:pt modelId="{6564DD9A-2A5A-44E6-B912-8D5EF58D4AC1}" type="parTrans" cxnId="{3EDD2AC5-DC39-4041-8B6F-F025F41729AF}">
      <dgm:prSet/>
      <dgm:spPr/>
      <dgm:t>
        <a:bodyPr/>
        <a:lstStyle/>
        <a:p>
          <a:endParaRPr kumimoji="1" lang="ja-JP" altLang="en-US"/>
        </a:p>
      </dgm:t>
    </dgm:pt>
    <dgm:pt modelId="{9E801FDB-A0DE-4975-95BB-7B2A6DB953D0}" type="sibTrans" cxnId="{3EDD2AC5-DC39-4041-8B6F-F025F41729AF}">
      <dgm:prSet/>
      <dgm:spPr/>
      <dgm:t>
        <a:bodyPr/>
        <a:lstStyle/>
        <a:p>
          <a:endParaRPr kumimoji="1" lang="ja-JP" altLang="en-US"/>
        </a:p>
      </dgm:t>
    </dgm:pt>
    <dgm:pt modelId="{2570107E-4291-4634-83CB-66641EDD6315}">
      <dgm:prSet custT="1"/>
      <dgm:spPr/>
      <dgm:t>
        <a:bodyPr/>
        <a:lstStyle/>
        <a:p>
          <a:r>
            <a:rPr kumimoji="1" lang="ja-JP" altLang="en-US" sz="1400" dirty="0" smtClean="0"/>
            <a:t>水</a:t>
          </a:r>
          <a:endParaRPr kumimoji="1" lang="ja-JP" altLang="en-US" sz="1400" dirty="0"/>
        </a:p>
      </dgm:t>
    </dgm:pt>
    <dgm:pt modelId="{A6FCA6DF-23BD-4F55-8171-C0F56C86CA46}" type="parTrans" cxnId="{779E9B02-F494-4780-8739-E3660ED1E8D9}">
      <dgm:prSet/>
      <dgm:spPr/>
      <dgm:t>
        <a:bodyPr/>
        <a:lstStyle/>
        <a:p>
          <a:endParaRPr kumimoji="1" lang="ja-JP" altLang="en-US"/>
        </a:p>
      </dgm:t>
    </dgm:pt>
    <dgm:pt modelId="{64EC9F85-5A43-4391-A48D-C3A0BA6CAC9E}" type="sibTrans" cxnId="{779E9B02-F494-4780-8739-E3660ED1E8D9}">
      <dgm:prSet/>
      <dgm:spPr/>
      <dgm:t>
        <a:bodyPr/>
        <a:lstStyle/>
        <a:p>
          <a:endParaRPr kumimoji="1" lang="ja-JP" altLang="en-US"/>
        </a:p>
      </dgm:t>
    </dgm:pt>
    <dgm:pt modelId="{3509FF30-957B-40A6-B0F9-38CB7E2CC2D6}">
      <dgm:prSet custT="1"/>
      <dgm:spPr/>
      <dgm:t>
        <a:bodyPr/>
        <a:lstStyle/>
        <a:p>
          <a:r>
            <a:rPr kumimoji="1" lang="ja-JP" altLang="en-US" sz="1400" dirty="0" smtClean="0"/>
            <a:t>鉄板</a:t>
          </a:r>
          <a:endParaRPr kumimoji="1" lang="ja-JP" altLang="en-US" sz="1400" dirty="0"/>
        </a:p>
      </dgm:t>
    </dgm:pt>
    <dgm:pt modelId="{382E107E-AD17-43E8-821F-CB8369866AC0}" type="parTrans" cxnId="{3031DEC5-C205-4CD0-ADFC-B7FF7D483794}">
      <dgm:prSet/>
      <dgm:spPr/>
      <dgm:t>
        <a:bodyPr/>
        <a:lstStyle/>
        <a:p>
          <a:endParaRPr kumimoji="1" lang="ja-JP" altLang="en-US"/>
        </a:p>
      </dgm:t>
    </dgm:pt>
    <dgm:pt modelId="{90DAB2E6-8424-41A9-BA68-F0692B0F6F2C}" type="sibTrans" cxnId="{3031DEC5-C205-4CD0-ADFC-B7FF7D483794}">
      <dgm:prSet/>
      <dgm:spPr/>
      <dgm:t>
        <a:bodyPr/>
        <a:lstStyle/>
        <a:p>
          <a:endParaRPr kumimoji="1" lang="ja-JP" altLang="en-US"/>
        </a:p>
      </dgm:t>
    </dgm:pt>
    <dgm:pt modelId="{65DD5675-6B92-475D-88CB-BCBCF941CF56}">
      <dgm:prSet custT="1"/>
      <dgm:spPr/>
      <dgm:t>
        <a:bodyPr/>
        <a:lstStyle/>
        <a:p>
          <a:r>
            <a:rPr kumimoji="1" lang="ja-JP" altLang="en-US" sz="1400" dirty="0" smtClean="0"/>
            <a:t>テーブル</a:t>
          </a:r>
          <a:endParaRPr kumimoji="1" lang="ja-JP" altLang="en-US" sz="1400" dirty="0"/>
        </a:p>
      </dgm:t>
    </dgm:pt>
    <dgm:pt modelId="{A4009B43-507F-404B-803C-84EF57ABCE90}" type="parTrans" cxnId="{D788ECED-43D0-4183-9EB5-8220580A4008}">
      <dgm:prSet/>
      <dgm:spPr/>
      <dgm:t>
        <a:bodyPr/>
        <a:lstStyle/>
        <a:p>
          <a:endParaRPr kumimoji="1" lang="ja-JP" altLang="en-US"/>
        </a:p>
      </dgm:t>
    </dgm:pt>
    <dgm:pt modelId="{6D37F9A6-61D8-486D-8D2C-85C55BB0DC21}" type="sibTrans" cxnId="{D788ECED-43D0-4183-9EB5-8220580A4008}">
      <dgm:prSet/>
      <dgm:spPr/>
      <dgm:t>
        <a:bodyPr/>
        <a:lstStyle/>
        <a:p>
          <a:endParaRPr kumimoji="1" lang="ja-JP" altLang="en-US"/>
        </a:p>
      </dgm:t>
    </dgm:pt>
    <dgm:pt modelId="{74209F03-1A8D-4D33-93DF-02AE441E4113}">
      <dgm:prSet custT="1"/>
      <dgm:spPr/>
      <dgm:t>
        <a:bodyPr/>
        <a:lstStyle/>
        <a:p>
          <a:r>
            <a:rPr kumimoji="1" lang="ja-JP" altLang="en-US" sz="1400" dirty="0" smtClean="0"/>
            <a:t>食器</a:t>
          </a:r>
          <a:endParaRPr kumimoji="1" lang="ja-JP" altLang="en-US" sz="1400" dirty="0"/>
        </a:p>
      </dgm:t>
    </dgm:pt>
    <dgm:pt modelId="{4EA83DC2-832E-4AC5-B4EA-A982FEFE8D8E}" type="parTrans" cxnId="{8B21BD38-6D90-4E86-A305-8B5EBF07849B}">
      <dgm:prSet/>
      <dgm:spPr/>
      <dgm:t>
        <a:bodyPr/>
        <a:lstStyle/>
        <a:p>
          <a:endParaRPr kumimoji="1" lang="ja-JP" altLang="en-US"/>
        </a:p>
      </dgm:t>
    </dgm:pt>
    <dgm:pt modelId="{4E9B586C-894C-4130-881C-D83CD199067B}" type="sibTrans" cxnId="{8B21BD38-6D90-4E86-A305-8B5EBF07849B}">
      <dgm:prSet/>
      <dgm:spPr/>
      <dgm:t>
        <a:bodyPr/>
        <a:lstStyle/>
        <a:p>
          <a:endParaRPr kumimoji="1" lang="ja-JP" altLang="en-US"/>
        </a:p>
      </dgm:t>
    </dgm:pt>
    <dgm:pt modelId="{E434197A-6A39-4279-B10D-396C603BC7CA}">
      <dgm:prSet custT="1"/>
      <dgm:spPr/>
      <dgm:t>
        <a:bodyPr/>
        <a:lstStyle/>
        <a:p>
          <a:r>
            <a:rPr kumimoji="1" lang="ja-JP" altLang="en-US" sz="1400" dirty="0" smtClean="0"/>
            <a:t>キャベツ</a:t>
          </a:r>
          <a:endParaRPr kumimoji="1" lang="ja-JP" altLang="en-US" sz="1400" dirty="0"/>
        </a:p>
      </dgm:t>
    </dgm:pt>
    <dgm:pt modelId="{1B676A26-C0C9-4379-AC4E-05F64C97D708}" type="parTrans" cxnId="{E6D4103D-81C7-48B1-9AE4-6452E271FBA6}">
      <dgm:prSet/>
      <dgm:spPr/>
      <dgm:t>
        <a:bodyPr/>
        <a:lstStyle/>
        <a:p>
          <a:endParaRPr kumimoji="1" lang="ja-JP" altLang="en-US"/>
        </a:p>
      </dgm:t>
    </dgm:pt>
    <dgm:pt modelId="{47A029FB-9EC5-4283-A3FD-D5E0DACBBD3A}" type="sibTrans" cxnId="{E6D4103D-81C7-48B1-9AE4-6452E271FBA6}">
      <dgm:prSet/>
      <dgm:spPr/>
      <dgm:t>
        <a:bodyPr/>
        <a:lstStyle/>
        <a:p>
          <a:endParaRPr kumimoji="1" lang="ja-JP" altLang="en-US"/>
        </a:p>
      </dgm:t>
    </dgm:pt>
    <dgm:pt modelId="{6968FA54-DB6B-45DF-9322-9D11DA263D28}">
      <dgm:prSet custT="1"/>
      <dgm:spPr/>
      <dgm:t>
        <a:bodyPr/>
        <a:lstStyle/>
        <a:p>
          <a:r>
            <a:rPr kumimoji="1" lang="ja-JP" altLang="en-US" sz="1400" dirty="0" smtClean="0"/>
            <a:t>ピーマン</a:t>
          </a:r>
          <a:endParaRPr kumimoji="1" lang="ja-JP" altLang="en-US" sz="1400" dirty="0"/>
        </a:p>
      </dgm:t>
    </dgm:pt>
    <dgm:pt modelId="{00BEFE30-8944-4276-B4BB-28FC6FC2E56C}" type="parTrans" cxnId="{33AB23CA-C6D2-4114-B079-66286AEBAA7F}">
      <dgm:prSet/>
      <dgm:spPr/>
      <dgm:t>
        <a:bodyPr/>
        <a:lstStyle/>
        <a:p>
          <a:endParaRPr kumimoji="1" lang="ja-JP" altLang="en-US"/>
        </a:p>
      </dgm:t>
    </dgm:pt>
    <dgm:pt modelId="{658457B5-C6DC-4120-9919-9C460F8C8C0F}" type="sibTrans" cxnId="{33AB23CA-C6D2-4114-B079-66286AEBAA7F}">
      <dgm:prSet/>
      <dgm:spPr/>
      <dgm:t>
        <a:bodyPr/>
        <a:lstStyle/>
        <a:p>
          <a:endParaRPr kumimoji="1" lang="ja-JP" altLang="en-US"/>
        </a:p>
      </dgm:t>
    </dgm:pt>
    <dgm:pt modelId="{F65E7E83-8E5D-4329-86A6-2396F391EF39}">
      <dgm:prSet custT="1"/>
      <dgm:spPr/>
      <dgm:t>
        <a:bodyPr/>
        <a:lstStyle/>
        <a:p>
          <a:r>
            <a:rPr kumimoji="1" lang="ja-JP" altLang="en-US" sz="1400" dirty="0" smtClean="0"/>
            <a:t>オレンジ</a:t>
          </a:r>
          <a:endParaRPr kumimoji="1" lang="ja-JP" altLang="en-US" sz="1400" dirty="0"/>
        </a:p>
      </dgm:t>
    </dgm:pt>
    <dgm:pt modelId="{6904B43E-4368-412F-BBD8-A93F4283C07E}" type="parTrans" cxnId="{7E9BBB3E-CA44-429C-949C-FE8735B96386}">
      <dgm:prSet/>
      <dgm:spPr/>
      <dgm:t>
        <a:bodyPr/>
        <a:lstStyle/>
        <a:p>
          <a:endParaRPr kumimoji="1" lang="ja-JP" altLang="en-US"/>
        </a:p>
      </dgm:t>
    </dgm:pt>
    <dgm:pt modelId="{8C6E627A-8021-409D-9F59-DFA9742BEE19}" type="sibTrans" cxnId="{7E9BBB3E-CA44-429C-949C-FE8735B96386}">
      <dgm:prSet/>
      <dgm:spPr/>
      <dgm:t>
        <a:bodyPr/>
        <a:lstStyle/>
        <a:p>
          <a:endParaRPr kumimoji="1" lang="ja-JP" altLang="en-US"/>
        </a:p>
      </dgm:t>
    </dgm:pt>
    <dgm:pt modelId="{3CA606EE-AB5E-40E1-A703-21DF0CB6A09F}">
      <dgm:prSet custT="1"/>
      <dgm:spPr/>
      <dgm:t>
        <a:bodyPr/>
        <a:lstStyle/>
        <a:p>
          <a:r>
            <a:rPr kumimoji="1" lang="ja-JP" altLang="en-US" sz="1400" dirty="0" smtClean="0"/>
            <a:t>コーラ</a:t>
          </a:r>
          <a:endParaRPr kumimoji="1" lang="ja-JP" altLang="en-US" sz="1400" dirty="0"/>
        </a:p>
      </dgm:t>
    </dgm:pt>
    <dgm:pt modelId="{69D70AA9-E691-4FE1-81EB-22CC216109C4}" type="parTrans" cxnId="{3A10DAE1-0891-46CA-91AF-C812C40C8186}">
      <dgm:prSet/>
      <dgm:spPr/>
      <dgm:t>
        <a:bodyPr/>
        <a:lstStyle/>
        <a:p>
          <a:endParaRPr kumimoji="1" lang="ja-JP" altLang="en-US"/>
        </a:p>
      </dgm:t>
    </dgm:pt>
    <dgm:pt modelId="{4C47D2F0-C02D-49AC-9204-05E1C66AC58D}" type="sibTrans" cxnId="{3A10DAE1-0891-46CA-91AF-C812C40C8186}">
      <dgm:prSet/>
      <dgm:spPr/>
      <dgm:t>
        <a:bodyPr/>
        <a:lstStyle/>
        <a:p>
          <a:endParaRPr kumimoji="1" lang="ja-JP" altLang="en-US"/>
        </a:p>
      </dgm:t>
    </dgm:pt>
    <dgm:pt modelId="{D7D631C5-9604-4B14-8511-65509D0E77CA}">
      <dgm:prSet custT="1"/>
      <dgm:spPr/>
      <dgm:t>
        <a:bodyPr/>
        <a:lstStyle/>
        <a:p>
          <a:r>
            <a:rPr kumimoji="1" lang="ja-JP" altLang="en-US" sz="1400" dirty="0" smtClean="0"/>
            <a:t>お皿</a:t>
          </a:r>
          <a:endParaRPr kumimoji="1" lang="ja-JP" altLang="en-US" sz="1400" dirty="0"/>
        </a:p>
      </dgm:t>
    </dgm:pt>
    <dgm:pt modelId="{20B951C0-5210-478F-9CF6-1D561AD82DFB}" type="parTrans" cxnId="{1CFAD15C-6D89-447D-BDFF-5BD2E4EFDFBE}">
      <dgm:prSet/>
      <dgm:spPr/>
      <dgm:t>
        <a:bodyPr/>
        <a:lstStyle/>
        <a:p>
          <a:endParaRPr kumimoji="1" lang="ja-JP" altLang="en-US"/>
        </a:p>
      </dgm:t>
    </dgm:pt>
    <dgm:pt modelId="{CE5D1D23-7F2D-480C-AF28-0673D007FE90}" type="sibTrans" cxnId="{1CFAD15C-6D89-447D-BDFF-5BD2E4EFDFBE}">
      <dgm:prSet/>
      <dgm:spPr/>
      <dgm:t>
        <a:bodyPr/>
        <a:lstStyle/>
        <a:p>
          <a:endParaRPr kumimoji="1" lang="ja-JP" altLang="en-US"/>
        </a:p>
      </dgm:t>
    </dgm:pt>
    <dgm:pt modelId="{49F970DA-EAC1-4CAD-A283-8E0E6AF18C59}">
      <dgm:prSet custT="1"/>
      <dgm:spPr/>
      <dgm:t>
        <a:bodyPr/>
        <a:lstStyle/>
        <a:p>
          <a:r>
            <a:rPr kumimoji="1" lang="ja-JP" altLang="en-US" sz="1400" dirty="0" smtClean="0"/>
            <a:t>コップ</a:t>
          </a:r>
          <a:endParaRPr kumimoji="1" lang="ja-JP" altLang="en-US" sz="1400" dirty="0"/>
        </a:p>
      </dgm:t>
    </dgm:pt>
    <dgm:pt modelId="{439FF51B-7F12-4042-A1D0-083045A0EB01}" type="parTrans" cxnId="{4B7E69E8-83B2-4016-BB94-45C28FE0BE78}">
      <dgm:prSet/>
      <dgm:spPr/>
      <dgm:t>
        <a:bodyPr/>
        <a:lstStyle/>
        <a:p>
          <a:endParaRPr kumimoji="1" lang="ja-JP" altLang="en-US"/>
        </a:p>
      </dgm:t>
    </dgm:pt>
    <dgm:pt modelId="{338EF816-8128-417C-A08E-1BF288F36160}" type="sibTrans" cxnId="{4B7E69E8-83B2-4016-BB94-45C28FE0BE78}">
      <dgm:prSet/>
      <dgm:spPr/>
      <dgm:t>
        <a:bodyPr/>
        <a:lstStyle/>
        <a:p>
          <a:endParaRPr kumimoji="1" lang="ja-JP" altLang="en-US"/>
        </a:p>
      </dgm:t>
    </dgm:pt>
    <dgm:pt modelId="{64FAAEF3-A71A-4F36-B856-311AB9724849}">
      <dgm:prSet custT="1"/>
      <dgm:spPr/>
      <dgm:t>
        <a:bodyPr/>
        <a:lstStyle/>
        <a:p>
          <a:r>
            <a:rPr kumimoji="1" lang="ja-JP" altLang="en-US" sz="1400" dirty="0" smtClean="0"/>
            <a:t>牛肉</a:t>
          </a:r>
          <a:endParaRPr kumimoji="1" lang="ja-JP" altLang="en-US" sz="1400" dirty="0"/>
        </a:p>
      </dgm:t>
    </dgm:pt>
    <dgm:pt modelId="{94FF11DD-0343-4AEC-B8DC-1F2CE306DE43}" type="parTrans" cxnId="{037628E4-D0A7-4A78-BF3D-BD7CF737E17B}">
      <dgm:prSet/>
      <dgm:spPr/>
      <dgm:t>
        <a:bodyPr/>
        <a:lstStyle/>
        <a:p>
          <a:endParaRPr kumimoji="1" lang="ja-JP" altLang="en-US"/>
        </a:p>
      </dgm:t>
    </dgm:pt>
    <dgm:pt modelId="{5EFC21F3-756D-4050-8451-AC93750AD073}" type="sibTrans" cxnId="{037628E4-D0A7-4A78-BF3D-BD7CF737E17B}">
      <dgm:prSet/>
      <dgm:spPr/>
      <dgm:t>
        <a:bodyPr/>
        <a:lstStyle/>
        <a:p>
          <a:endParaRPr kumimoji="1" lang="ja-JP" altLang="en-US"/>
        </a:p>
      </dgm:t>
    </dgm:pt>
    <dgm:pt modelId="{DF94A4E5-C06F-4340-87B1-B7C07C3CA7C9}">
      <dgm:prSet custT="1"/>
      <dgm:spPr/>
      <dgm:t>
        <a:bodyPr/>
        <a:lstStyle/>
        <a:p>
          <a:r>
            <a:rPr kumimoji="1" lang="ja-JP" altLang="en-US" sz="1400" dirty="0" smtClean="0"/>
            <a:t>鶏肉</a:t>
          </a:r>
          <a:endParaRPr kumimoji="1" lang="ja-JP" altLang="en-US" sz="1400" dirty="0"/>
        </a:p>
      </dgm:t>
    </dgm:pt>
    <dgm:pt modelId="{FE79CA10-BF9F-45C8-8C3C-D658C2547277}" type="parTrans" cxnId="{CA689E5C-1805-4B3B-AF3C-F43114135F2F}">
      <dgm:prSet/>
      <dgm:spPr/>
      <dgm:t>
        <a:bodyPr/>
        <a:lstStyle/>
        <a:p>
          <a:endParaRPr kumimoji="1" lang="ja-JP" altLang="en-US"/>
        </a:p>
      </dgm:t>
    </dgm:pt>
    <dgm:pt modelId="{366744C2-35AB-4A65-AEB4-A4B5A4D014C1}" type="sibTrans" cxnId="{CA689E5C-1805-4B3B-AF3C-F43114135F2F}">
      <dgm:prSet/>
      <dgm:spPr/>
      <dgm:t>
        <a:bodyPr/>
        <a:lstStyle/>
        <a:p>
          <a:endParaRPr kumimoji="1" lang="ja-JP" altLang="en-US"/>
        </a:p>
      </dgm:t>
    </dgm:pt>
    <dgm:pt modelId="{8909934B-E9F1-483C-8327-B93E68A53A0A}">
      <dgm:prSet custT="1"/>
      <dgm:spPr/>
      <dgm:t>
        <a:bodyPr/>
        <a:lstStyle/>
        <a:p>
          <a:r>
            <a:rPr kumimoji="1" lang="ja-JP" altLang="en-US" sz="1400" dirty="0" smtClean="0"/>
            <a:t>もやし</a:t>
          </a:r>
          <a:endParaRPr kumimoji="1" lang="ja-JP" altLang="en-US" sz="1400" dirty="0"/>
        </a:p>
      </dgm:t>
    </dgm:pt>
    <dgm:pt modelId="{2DCF8CB7-046E-4C84-828E-5DA287E71AD7}" type="parTrans" cxnId="{2ECF7DF2-901A-4F4D-92A4-E9E5813B06DE}">
      <dgm:prSet/>
      <dgm:spPr/>
      <dgm:t>
        <a:bodyPr/>
        <a:lstStyle/>
        <a:p>
          <a:endParaRPr kumimoji="1" lang="ja-JP" altLang="en-US"/>
        </a:p>
      </dgm:t>
    </dgm:pt>
    <dgm:pt modelId="{4F910C09-5228-4425-9834-B609CF4DE72B}" type="sibTrans" cxnId="{2ECF7DF2-901A-4F4D-92A4-E9E5813B06DE}">
      <dgm:prSet/>
      <dgm:spPr/>
      <dgm:t>
        <a:bodyPr/>
        <a:lstStyle/>
        <a:p>
          <a:endParaRPr kumimoji="1" lang="ja-JP" altLang="en-US"/>
        </a:p>
      </dgm:t>
    </dgm:pt>
    <dgm:pt modelId="{C31F395C-6258-4386-8305-BF9A5FC8CD55}" type="pres">
      <dgm:prSet presAssocID="{49C3FA80-7F30-4D2F-9CC5-FA2D45498993}" presName="diagram" presStyleCnt="0">
        <dgm:presLayoutVars>
          <dgm:chPref val="1"/>
          <dgm:dir/>
          <dgm:animOne val="branch"/>
          <dgm:animLvl val="lvl"/>
          <dgm:resizeHandles val="exact"/>
        </dgm:presLayoutVars>
      </dgm:prSet>
      <dgm:spPr/>
      <dgm:t>
        <a:bodyPr/>
        <a:lstStyle/>
        <a:p>
          <a:endParaRPr kumimoji="1" lang="ja-JP" altLang="en-US"/>
        </a:p>
      </dgm:t>
    </dgm:pt>
    <dgm:pt modelId="{C6C7EC2A-964D-4632-AFFE-D6BB5C892EDF}" type="pres">
      <dgm:prSet presAssocID="{BCD02678-C259-46B3-A94A-30E84191BFD5}" presName="root1" presStyleCnt="0"/>
      <dgm:spPr/>
    </dgm:pt>
    <dgm:pt modelId="{ED5EC600-A7E7-4C38-8DB1-E637664955B3}" type="pres">
      <dgm:prSet presAssocID="{BCD02678-C259-46B3-A94A-30E84191BFD5}" presName="LevelOneTextNode" presStyleLbl="node0" presStyleIdx="0" presStyleCnt="1" custScaleX="144653" custScaleY="281114" custLinFactX="-100000" custLinFactNeighborX="-182543" custLinFactNeighborY="-108">
        <dgm:presLayoutVars>
          <dgm:chPref val="3"/>
        </dgm:presLayoutVars>
      </dgm:prSet>
      <dgm:spPr/>
      <dgm:t>
        <a:bodyPr/>
        <a:lstStyle/>
        <a:p>
          <a:endParaRPr kumimoji="1" lang="ja-JP" altLang="en-US"/>
        </a:p>
      </dgm:t>
    </dgm:pt>
    <dgm:pt modelId="{FA50B5B8-A384-41C6-803F-DE4282D963E0}" type="pres">
      <dgm:prSet presAssocID="{BCD02678-C259-46B3-A94A-30E84191BFD5}" presName="level2hierChild" presStyleCnt="0"/>
      <dgm:spPr/>
    </dgm:pt>
    <dgm:pt modelId="{D8066B23-D346-4743-BF12-C30149F49EB0}" type="pres">
      <dgm:prSet presAssocID="{05507EDF-C4B7-436E-B2C7-15EDA0BC9C2D}" presName="conn2-1" presStyleLbl="parChTrans1D2" presStyleIdx="0" presStyleCnt="3"/>
      <dgm:spPr/>
      <dgm:t>
        <a:bodyPr/>
        <a:lstStyle/>
        <a:p>
          <a:endParaRPr kumimoji="1" lang="ja-JP" altLang="en-US"/>
        </a:p>
      </dgm:t>
    </dgm:pt>
    <dgm:pt modelId="{471732DA-3110-49D8-8694-3CB57E48E41D}" type="pres">
      <dgm:prSet presAssocID="{05507EDF-C4B7-436E-B2C7-15EDA0BC9C2D}" presName="connTx" presStyleLbl="parChTrans1D2" presStyleIdx="0" presStyleCnt="3"/>
      <dgm:spPr/>
      <dgm:t>
        <a:bodyPr/>
        <a:lstStyle/>
        <a:p>
          <a:endParaRPr kumimoji="1" lang="ja-JP" altLang="en-US"/>
        </a:p>
      </dgm:t>
    </dgm:pt>
    <dgm:pt modelId="{CB74212B-B5A0-447D-BD1F-1098582B6C51}" type="pres">
      <dgm:prSet presAssocID="{8512362C-56A6-4684-B35C-4FC197ACE5AE}" presName="root2" presStyleCnt="0"/>
      <dgm:spPr/>
    </dgm:pt>
    <dgm:pt modelId="{DD805463-D1F1-4DE9-9E5C-BF41AB428F92}" type="pres">
      <dgm:prSet presAssocID="{8512362C-56A6-4684-B35C-4FC197ACE5AE}" presName="LevelTwoTextNode" presStyleLbl="node2" presStyleIdx="0" presStyleCnt="3" custScaleX="144653" custLinFactX="-71998" custLinFactNeighborX="-100000" custLinFactNeighborY="-9616">
        <dgm:presLayoutVars>
          <dgm:chPref val="3"/>
        </dgm:presLayoutVars>
      </dgm:prSet>
      <dgm:spPr/>
      <dgm:t>
        <a:bodyPr/>
        <a:lstStyle/>
        <a:p>
          <a:endParaRPr kumimoji="1" lang="ja-JP" altLang="en-US"/>
        </a:p>
      </dgm:t>
    </dgm:pt>
    <dgm:pt modelId="{278D94D7-C82D-40FF-8547-5C9E928BE468}" type="pres">
      <dgm:prSet presAssocID="{8512362C-56A6-4684-B35C-4FC197ACE5AE}" presName="level3hierChild" presStyleCnt="0"/>
      <dgm:spPr/>
    </dgm:pt>
    <dgm:pt modelId="{1CEC64F0-DF12-4207-9A6D-6C9C8BC69ADD}" type="pres">
      <dgm:prSet presAssocID="{FD069D25-42CC-4004-8152-7B213A2388C3}" presName="conn2-1" presStyleLbl="parChTrans1D3" presStyleIdx="0" presStyleCnt="9"/>
      <dgm:spPr/>
      <dgm:t>
        <a:bodyPr/>
        <a:lstStyle/>
        <a:p>
          <a:endParaRPr kumimoji="1" lang="ja-JP" altLang="en-US"/>
        </a:p>
      </dgm:t>
    </dgm:pt>
    <dgm:pt modelId="{E4529FA2-F903-4F9E-BB96-36A6CE1E0773}" type="pres">
      <dgm:prSet presAssocID="{FD069D25-42CC-4004-8152-7B213A2388C3}" presName="connTx" presStyleLbl="parChTrans1D3" presStyleIdx="0" presStyleCnt="9"/>
      <dgm:spPr/>
      <dgm:t>
        <a:bodyPr/>
        <a:lstStyle/>
        <a:p>
          <a:endParaRPr kumimoji="1" lang="ja-JP" altLang="en-US"/>
        </a:p>
      </dgm:t>
    </dgm:pt>
    <dgm:pt modelId="{D7B4FDD4-6413-4379-8B15-C7E46D53202D}" type="pres">
      <dgm:prSet presAssocID="{B5066AF0-4E6F-45D1-9CB8-6133C2622BC0}" presName="root2" presStyleCnt="0"/>
      <dgm:spPr/>
    </dgm:pt>
    <dgm:pt modelId="{4F6B81FF-0F3B-4230-BC16-E7A0CB803920}" type="pres">
      <dgm:prSet presAssocID="{B5066AF0-4E6F-45D1-9CB8-6133C2622BC0}" presName="LevelTwoTextNode" presStyleLbl="node3" presStyleIdx="0" presStyleCnt="9" custScaleX="144653">
        <dgm:presLayoutVars>
          <dgm:chPref val="3"/>
        </dgm:presLayoutVars>
      </dgm:prSet>
      <dgm:spPr/>
      <dgm:t>
        <a:bodyPr/>
        <a:lstStyle/>
        <a:p>
          <a:endParaRPr kumimoji="1" lang="ja-JP" altLang="en-US"/>
        </a:p>
      </dgm:t>
    </dgm:pt>
    <dgm:pt modelId="{6B06CEA1-40A7-4CB0-8F2B-D4A66E56E2DA}" type="pres">
      <dgm:prSet presAssocID="{B5066AF0-4E6F-45D1-9CB8-6133C2622BC0}" presName="level3hierChild" presStyleCnt="0"/>
      <dgm:spPr/>
    </dgm:pt>
    <dgm:pt modelId="{39C4103B-0DCF-4E3E-B7F8-003D25A7ED5D}" type="pres">
      <dgm:prSet presAssocID="{94FF11DD-0343-4AEC-B8DC-1F2CE306DE43}" presName="conn2-1" presStyleLbl="parChTrans1D4" presStyleIdx="0" presStyleCnt="9"/>
      <dgm:spPr/>
      <dgm:t>
        <a:bodyPr/>
        <a:lstStyle/>
        <a:p>
          <a:endParaRPr kumimoji="1" lang="ja-JP" altLang="en-US"/>
        </a:p>
      </dgm:t>
    </dgm:pt>
    <dgm:pt modelId="{7857F741-854A-4F83-8FDA-22E03A32547F}" type="pres">
      <dgm:prSet presAssocID="{94FF11DD-0343-4AEC-B8DC-1F2CE306DE43}" presName="connTx" presStyleLbl="parChTrans1D4" presStyleIdx="0" presStyleCnt="9"/>
      <dgm:spPr/>
      <dgm:t>
        <a:bodyPr/>
        <a:lstStyle/>
        <a:p>
          <a:endParaRPr kumimoji="1" lang="ja-JP" altLang="en-US"/>
        </a:p>
      </dgm:t>
    </dgm:pt>
    <dgm:pt modelId="{7189AE91-2FAF-4FCB-BE64-66D8E7633C89}" type="pres">
      <dgm:prSet presAssocID="{64FAAEF3-A71A-4F36-B856-311AB9724849}" presName="root2" presStyleCnt="0"/>
      <dgm:spPr/>
    </dgm:pt>
    <dgm:pt modelId="{B20119C2-53BB-4B5C-B628-155E499D5C7B}" type="pres">
      <dgm:prSet presAssocID="{64FAAEF3-A71A-4F36-B856-311AB9724849}" presName="LevelTwoTextNode" presStyleLbl="node4" presStyleIdx="0" presStyleCnt="9" custScaleX="144653" custLinFactX="41397" custLinFactNeighborX="100000" custLinFactNeighborY="-1544">
        <dgm:presLayoutVars>
          <dgm:chPref val="3"/>
        </dgm:presLayoutVars>
      </dgm:prSet>
      <dgm:spPr/>
      <dgm:t>
        <a:bodyPr/>
        <a:lstStyle/>
        <a:p>
          <a:endParaRPr kumimoji="1" lang="ja-JP" altLang="en-US"/>
        </a:p>
      </dgm:t>
    </dgm:pt>
    <dgm:pt modelId="{A98E5F9C-8563-4BDE-9117-17C7C62D9751}" type="pres">
      <dgm:prSet presAssocID="{64FAAEF3-A71A-4F36-B856-311AB9724849}" presName="level3hierChild" presStyleCnt="0"/>
      <dgm:spPr/>
    </dgm:pt>
    <dgm:pt modelId="{C3962414-BD88-414E-B222-F8363C3DC500}" type="pres">
      <dgm:prSet presAssocID="{FE79CA10-BF9F-45C8-8C3C-D658C2547277}" presName="conn2-1" presStyleLbl="parChTrans1D4" presStyleIdx="1" presStyleCnt="9"/>
      <dgm:spPr/>
      <dgm:t>
        <a:bodyPr/>
        <a:lstStyle/>
        <a:p>
          <a:endParaRPr kumimoji="1" lang="ja-JP" altLang="en-US"/>
        </a:p>
      </dgm:t>
    </dgm:pt>
    <dgm:pt modelId="{6AB2FD0C-40F1-4FB3-BB94-3FF16F72C49F}" type="pres">
      <dgm:prSet presAssocID="{FE79CA10-BF9F-45C8-8C3C-D658C2547277}" presName="connTx" presStyleLbl="parChTrans1D4" presStyleIdx="1" presStyleCnt="9"/>
      <dgm:spPr/>
      <dgm:t>
        <a:bodyPr/>
        <a:lstStyle/>
        <a:p>
          <a:endParaRPr kumimoji="1" lang="ja-JP" altLang="en-US"/>
        </a:p>
      </dgm:t>
    </dgm:pt>
    <dgm:pt modelId="{D697B4AF-577E-4BAA-9FC0-C6203C051DE0}" type="pres">
      <dgm:prSet presAssocID="{DF94A4E5-C06F-4340-87B1-B7C07C3CA7C9}" presName="root2" presStyleCnt="0"/>
      <dgm:spPr/>
    </dgm:pt>
    <dgm:pt modelId="{E10587E0-793F-4A20-9387-40BA8B3FF691}" type="pres">
      <dgm:prSet presAssocID="{DF94A4E5-C06F-4340-87B1-B7C07C3CA7C9}" presName="LevelTwoTextNode" presStyleLbl="node4" presStyleIdx="1" presStyleCnt="9" custScaleX="144653" custLinFactX="41397" custLinFactNeighborX="100000" custLinFactNeighborY="-21085">
        <dgm:presLayoutVars>
          <dgm:chPref val="3"/>
        </dgm:presLayoutVars>
      </dgm:prSet>
      <dgm:spPr/>
      <dgm:t>
        <a:bodyPr/>
        <a:lstStyle/>
        <a:p>
          <a:endParaRPr kumimoji="1" lang="ja-JP" altLang="en-US"/>
        </a:p>
      </dgm:t>
    </dgm:pt>
    <dgm:pt modelId="{937D58E6-4315-4BFF-BF9D-28B913EBA1F6}" type="pres">
      <dgm:prSet presAssocID="{DF94A4E5-C06F-4340-87B1-B7C07C3CA7C9}" presName="level3hierChild" presStyleCnt="0"/>
      <dgm:spPr/>
    </dgm:pt>
    <dgm:pt modelId="{6ECD3EEE-6B92-4E2C-9827-A605597B8799}" type="pres">
      <dgm:prSet presAssocID="{767F9603-4915-4C0E-9774-146C99AE5F75}" presName="conn2-1" presStyleLbl="parChTrans1D3" presStyleIdx="1" presStyleCnt="9"/>
      <dgm:spPr/>
      <dgm:t>
        <a:bodyPr/>
        <a:lstStyle/>
        <a:p>
          <a:endParaRPr kumimoji="1" lang="ja-JP" altLang="en-US"/>
        </a:p>
      </dgm:t>
    </dgm:pt>
    <dgm:pt modelId="{CEDBBA2B-3DB7-4EC8-8CE5-F240033527BA}" type="pres">
      <dgm:prSet presAssocID="{767F9603-4915-4C0E-9774-146C99AE5F75}" presName="connTx" presStyleLbl="parChTrans1D3" presStyleIdx="1" presStyleCnt="9"/>
      <dgm:spPr/>
      <dgm:t>
        <a:bodyPr/>
        <a:lstStyle/>
        <a:p>
          <a:endParaRPr kumimoji="1" lang="ja-JP" altLang="en-US"/>
        </a:p>
      </dgm:t>
    </dgm:pt>
    <dgm:pt modelId="{E31E1164-064C-4D5D-9F13-F0940D4DC545}" type="pres">
      <dgm:prSet presAssocID="{21C7A92A-9484-4C3E-B335-1353779C3B30}" presName="root2" presStyleCnt="0"/>
      <dgm:spPr/>
    </dgm:pt>
    <dgm:pt modelId="{F1E60135-16E8-4451-AF6B-06614AC95ECD}" type="pres">
      <dgm:prSet presAssocID="{21C7A92A-9484-4C3E-B335-1353779C3B30}" presName="LevelTwoTextNode" presStyleLbl="node3" presStyleIdx="1" presStyleCnt="9" custScaleX="144653">
        <dgm:presLayoutVars>
          <dgm:chPref val="3"/>
        </dgm:presLayoutVars>
      </dgm:prSet>
      <dgm:spPr/>
      <dgm:t>
        <a:bodyPr/>
        <a:lstStyle/>
        <a:p>
          <a:endParaRPr kumimoji="1" lang="ja-JP" altLang="en-US"/>
        </a:p>
      </dgm:t>
    </dgm:pt>
    <dgm:pt modelId="{69B943CB-83C9-44A9-BF64-AD2AE083754A}" type="pres">
      <dgm:prSet presAssocID="{21C7A92A-9484-4C3E-B335-1353779C3B30}" presName="level3hierChild" presStyleCnt="0"/>
      <dgm:spPr/>
    </dgm:pt>
    <dgm:pt modelId="{77CFE09B-0C8A-43CD-8E92-05F8B7E0F278}" type="pres">
      <dgm:prSet presAssocID="{2EF6831B-A6D2-4BE8-A44E-B25D11CF2D8A}" presName="conn2-1" presStyleLbl="parChTrans1D3" presStyleIdx="2" presStyleCnt="9"/>
      <dgm:spPr/>
      <dgm:t>
        <a:bodyPr/>
        <a:lstStyle/>
        <a:p>
          <a:endParaRPr kumimoji="1" lang="ja-JP" altLang="en-US"/>
        </a:p>
      </dgm:t>
    </dgm:pt>
    <dgm:pt modelId="{1E09CFF6-6DAA-4C96-9654-7E31B58FAD14}" type="pres">
      <dgm:prSet presAssocID="{2EF6831B-A6D2-4BE8-A44E-B25D11CF2D8A}" presName="connTx" presStyleLbl="parChTrans1D3" presStyleIdx="2" presStyleCnt="9"/>
      <dgm:spPr/>
      <dgm:t>
        <a:bodyPr/>
        <a:lstStyle/>
        <a:p>
          <a:endParaRPr kumimoji="1" lang="ja-JP" altLang="en-US"/>
        </a:p>
      </dgm:t>
    </dgm:pt>
    <dgm:pt modelId="{0BC2B13E-557E-4390-8999-25AB123580B4}" type="pres">
      <dgm:prSet presAssocID="{BCE3191E-4B0A-4D77-95DC-60BCCEB5B154}" presName="root2" presStyleCnt="0"/>
      <dgm:spPr/>
    </dgm:pt>
    <dgm:pt modelId="{4372A5F9-28DE-43DB-B50F-878C41E3C089}" type="pres">
      <dgm:prSet presAssocID="{BCE3191E-4B0A-4D77-95DC-60BCCEB5B154}" presName="LevelTwoTextNode" presStyleLbl="node3" presStyleIdx="2" presStyleCnt="9" custScaleX="144653">
        <dgm:presLayoutVars>
          <dgm:chPref val="3"/>
        </dgm:presLayoutVars>
      </dgm:prSet>
      <dgm:spPr/>
      <dgm:t>
        <a:bodyPr/>
        <a:lstStyle/>
        <a:p>
          <a:endParaRPr kumimoji="1" lang="ja-JP" altLang="en-US"/>
        </a:p>
      </dgm:t>
    </dgm:pt>
    <dgm:pt modelId="{F666E1F5-6D2D-44BA-A4A4-9AA8C6936CFE}" type="pres">
      <dgm:prSet presAssocID="{BCE3191E-4B0A-4D77-95DC-60BCCEB5B154}" presName="level3hierChild" presStyleCnt="0"/>
      <dgm:spPr/>
    </dgm:pt>
    <dgm:pt modelId="{B34B91CC-4893-4F6A-8B93-889E9A464635}" type="pres">
      <dgm:prSet presAssocID="{6564DD9A-2A5A-44E6-B912-8D5EF58D4AC1}" presName="conn2-1" presStyleLbl="parChTrans1D3" presStyleIdx="3" presStyleCnt="9"/>
      <dgm:spPr/>
      <dgm:t>
        <a:bodyPr/>
        <a:lstStyle/>
        <a:p>
          <a:endParaRPr kumimoji="1" lang="ja-JP" altLang="en-US"/>
        </a:p>
      </dgm:t>
    </dgm:pt>
    <dgm:pt modelId="{4B8582F4-B3F4-406D-8CA9-C3507141D69B}" type="pres">
      <dgm:prSet presAssocID="{6564DD9A-2A5A-44E6-B912-8D5EF58D4AC1}" presName="connTx" presStyleLbl="parChTrans1D3" presStyleIdx="3" presStyleCnt="9"/>
      <dgm:spPr/>
      <dgm:t>
        <a:bodyPr/>
        <a:lstStyle/>
        <a:p>
          <a:endParaRPr kumimoji="1" lang="ja-JP" altLang="en-US"/>
        </a:p>
      </dgm:t>
    </dgm:pt>
    <dgm:pt modelId="{D670BA06-0A80-4EFB-AF14-CC113E406529}" type="pres">
      <dgm:prSet presAssocID="{4F4592D5-5076-4B5F-8A01-2C6EFAD72BA0}" presName="root2" presStyleCnt="0"/>
      <dgm:spPr/>
    </dgm:pt>
    <dgm:pt modelId="{01C58A86-9D26-43D7-B836-1B433B3A3794}" type="pres">
      <dgm:prSet presAssocID="{4F4592D5-5076-4B5F-8A01-2C6EFAD72BA0}" presName="LevelTwoTextNode" presStyleLbl="node3" presStyleIdx="3" presStyleCnt="9" custScaleX="144653">
        <dgm:presLayoutVars>
          <dgm:chPref val="3"/>
        </dgm:presLayoutVars>
      </dgm:prSet>
      <dgm:spPr/>
      <dgm:t>
        <a:bodyPr/>
        <a:lstStyle/>
        <a:p>
          <a:endParaRPr kumimoji="1" lang="ja-JP" altLang="en-US"/>
        </a:p>
      </dgm:t>
    </dgm:pt>
    <dgm:pt modelId="{71FCD2A1-A20F-4EAA-8C3D-9A65FC499BE1}" type="pres">
      <dgm:prSet presAssocID="{4F4592D5-5076-4B5F-8A01-2C6EFAD72BA0}" presName="level3hierChild" presStyleCnt="0"/>
      <dgm:spPr/>
    </dgm:pt>
    <dgm:pt modelId="{07F8D68B-7797-4682-B1FE-DC838BBB069B}" type="pres">
      <dgm:prSet presAssocID="{1B676A26-C0C9-4379-AC4E-05F64C97D708}" presName="conn2-1" presStyleLbl="parChTrans1D4" presStyleIdx="2" presStyleCnt="9"/>
      <dgm:spPr/>
      <dgm:t>
        <a:bodyPr/>
        <a:lstStyle/>
        <a:p>
          <a:endParaRPr kumimoji="1" lang="ja-JP" altLang="en-US"/>
        </a:p>
      </dgm:t>
    </dgm:pt>
    <dgm:pt modelId="{68D0C9AA-4032-48B4-8A9A-5D90582BEE3A}" type="pres">
      <dgm:prSet presAssocID="{1B676A26-C0C9-4379-AC4E-05F64C97D708}" presName="connTx" presStyleLbl="parChTrans1D4" presStyleIdx="2" presStyleCnt="9"/>
      <dgm:spPr/>
      <dgm:t>
        <a:bodyPr/>
        <a:lstStyle/>
        <a:p>
          <a:endParaRPr kumimoji="1" lang="ja-JP" altLang="en-US"/>
        </a:p>
      </dgm:t>
    </dgm:pt>
    <dgm:pt modelId="{34CFAF78-1D27-4649-B0C6-FFC79CE98E0B}" type="pres">
      <dgm:prSet presAssocID="{E434197A-6A39-4279-B10D-396C603BC7CA}" presName="root2" presStyleCnt="0"/>
      <dgm:spPr/>
    </dgm:pt>
    <dgm:pt modelId="{955F44C7-219C-474E-A459-0D0371CE4328}" type="pres">
      <dgm:prSet presAssocID="{E434197A-6A39-4279-B10D-396C603BC7CA}" presName="LevelTwoTextNode" presStyleLbl="node4" presStyleIdx="2" presStyleCnt="9" custScaleX="144653" custLinFactX="41397" custLinFactNeighborX="100000" custLinFactNeighborY="-21085">
        <dgm:presLayoutVars>
          <dgm:chPref val="3"/>
        </dgm:presLayoutVars>
      </dgm:prSet>
      <dgm:spPr/>
      <dgm:t>
        <a:bodyPr/>
        <a:lstStyle/>
        <a:p>
          <a:endParaRPr kumimoji="1" lang="ja-JP" altLang="en-US"/>
        </a:p>
      </dgm:t>
    </dgm:pt>
    <dgm:pt modelId="{32B20709-BDE5-4E53-B06F-553DD387E0B2}" type="pres">
      <dgm:prSet presAssocID="{E434197A-6A39-4279-B10D-396C603BC7CA}" presName="level3hierChild" presStyleCnt="0"/>
      <dgm:spPr/>
    </dgm:pt>
    <dgm:pt modelId="{5A8E6CF9-FED4-40F6-BFD0-75051048A065}" type="pres">
      <dgm:prSet presAssocID="{2DCF8CB7-046E-4C84-828E-5DA287E71AD7}" presName="conn2-1" presStyleLbl="parChTrans1D4" presStyleIdx="3" presStyleCnt="9"/>
      <dgm:spPr/>
      <dgm:t>
        <a:bodyPr/>
        <a:lstStyle/>
        <a:p>
          <a:endParaRPr kumimoji="1" lang="ja-JP" altLang="en-US"/>
        </a:p>
      </dgm:t>
    </dgm:pt>
    <dgm:pt modelId="{2E3CA286-7610-4868-A21D-0D8509306051}" type="pres">
      <dgm:prSet presAssocID="{2DCF8CB7-046E-4C84-828E-5DA287E71AD7}" presName="connTx" presStyleLbl="parChTrans1D4" presStyleIdx="3" presStyleCnt="9"/>
      <dgm:spPr/>
      <dgm:t>
        <a:bodyPr/>
        <a:lstStyle/>
        <a:p>
          <a:endParaRPr kumimoji="1" lang="ja-JP" altLang="en-US"/>
        </a:p>
      </dgm:t>
    </dgm:pt>
    <dgm:pt modelId="{1C2F228B-31BB-4D5D-8934-ECE44BA836BD}" type="pres">
      <dgm:prSet presAssocID="{8909934B-E9F1-483C-8327-B93E68A53A0A}" presName="root2" presStyleCnt="0"/>
      <dgm:spPr/>
    </dgm:pt>
    <dgm:pt modelId="{9F8EEFC9-A1DC-4F77-B816-86CDBD99A199}" type="pres">
      <dgm:prSet presAssocID="{8909934B-E9F1-483C-8327-B93E68A53A0A}" presName="LevelTwoTextNode" presStyleLbl="node4" presStyleIdx="3" presStyleCnt="9" custScaleX="144653" custLinFactX="41397" custLinFactNeighborX="100000" custLinFactNeighborY="-21085">
        <dgm:presLayoutVars>
          <dgm:chPref val="3"/>
        </dgm:presLayoutVars>
      </dgm:prSet>
      <dgm:spPr/>
      <dgm:t>
        <a:bodyPr/>
        <a:lstStyle/>
        <a:p>
          <a:endParaRPr kumimoji="1" lang="ja-JP" altLang="en-US"/>
        </a:p>
      </dgm:t>
    </dgm:pt>
    <dgm:pt modelId="{AC570B19-42E2-4D13-8AF2-424700013751}" type="pres">
      <dgm:prSet presAssocID="{8909934B-E9F1-483C-8327-B93E68A53A0A}" presName="level3hierChild" presStyleCnt="0"/>
      <dgm:spPr/>
    </dgm:pt>
    <dgm:pt modelId="{E1197769-91DE-4D6A-8592-DD85F2EA245F}" type="pres">
      <dgm:prSet presAssocID="{00BEFE30-8944-4276-B4BB-28FC6FC2E56C}" presName="conn2-1" presStyleLbl="parChTrans1D4" presStyleIdx="4" presStyleCnt="9"/>
      <dgm:spPr/>
      <dgm:t>
        <a:bodyPr/>
        <a:lstStyle/>
        <a:p>
          <a:endParaRPr kumimoji="1" lang="ja-JP" altLang="en-US"/>
        </a:p>
      </dgm:t>
    </dgm:pt>
    <dgm:pt modelId="{5D59C4ED-C184-48B1-9E59-5BF23E218C5E}" type="pres">
      <dgm:prSet presAssocID="{00BEFE30-8944-4276-B4BB-28FC6FC2E56C}" presName="connTx" presStyleLbl="parChTrans1D4" presStyleIdx="4" presStyleCnt="9"/>
      <dgm:spPr/>
      <dgm:t>
        <a:bodyPr/>
        <a:lstStyle/>
        <a:p>
          <a:endParaRPr kumimoji="1" lang="ja-JP" altLang="en-US"/>
        </a:p>
      </dgm:t>
    </dgm:pt>
    <dgm:pt modelId="{34F893D6-6A1D-4BE6-BC3A-5028F91891C4}" type="pres">
      <dgm:prSet presAssocID="{6968FA54-DB6B-45DF-9322-9D11DA263D28}" presName="root2" presStyleCnt="0"/>
      <dgm:spPr/>
    </dgm:pt>
    <dgm:pt modelId="{EB4BF4EB-3064-4DE5-82D4-57F0311E1FE3}" type="pres">
      <dgm:prSet presAssocID="{6968FA54-DB6B-45DF-9322-9D11DA263D28}" presName="LevelTwoTextNode" presStyleLbl="node4" presStyleIdx="4" presStyleCnt="9" custScaleX="144653" custLinFactX="41397" custLinFactNeighborX="100000" custLinFactNeighborY="-21085">
        <dgm:presLayoutVars>
          <dgm:chPref val="3"/>
        </dgm:presLayoutVars>
      </dgm:prSet>
      <dgm:spPr/>
      <dgm:t>
        <a:bodyPr/>
        <a:lstStyle/>
        <a:p>
          <a:endParaRPr kumimoji="1" lang="ja-JP" altLang="en-US"/>
        </a:p>
      </dgm:t>
    </dgm:pt>
    <dgm:pt modelId="{B943EABB-AB56-4149-87BE-61773E48A35E}" type="pres">
      <dgm:prSet presAssocID="{6968FA54-DB6B-45DF-9322-9D11DA263D28}" presName="level3hierChild" presStyleCnt="0"/>
      <dgm:spPr/>
    </dgm:pt>
    <dgm:pt modelId="{6595BA08-46FB-4D4A-9A3E-146E51207FAD}" type="pres">
      <dgm:prSet presAssocID="{771698DF-0AFA-48E6-B5C4-ED14971B2044}" presName="conn2-1" presStyleLbl="parChTrans1D2" presStyleIdx="1" presStyleCnt="3"/>
      <dgm:spPr/>
      <dgm:t>
        <a:bodyPr/>
        <a:lstStyle/>
        <a:p>
          <a:endParaRPr kumimoji="1" lang="ja-JP" altLang="en-US"/>
        </a:p>
      </dgm:t>
    </dgm:pt>
    <dgm:pt modelId="{665F5BBD-9095-4A9D-BEBF-AE8311A93784}" type="pres">
      <dgm:prSet presAssocID="{771698DF-0AFA-48E6-B5C4-ED14971B2044}" presName="connTx" presStyleLbl="parChTrans1D2" presStyleIdx="1" presStyleCnt="3"/>
      <dgm:spPr/>
      <dgm:t>
        <a:bodyPr/>
        <a:lstStyle/>
        <a:p>
          <a:endParaRPr kumimoji="1" lang="ja-JP" altLang="en-US"/>
        </a:p>
      </dgm:t>
    </dgm:pt>
    <dgm:pt modelId="{9B98A8C0-AEF2-4799-901A-EA8364CEF052}" type="pres">
      <dgm:prSet presAssocID="{2A057024-9342-46C8-9B06-E81EADBAC1F0}" presName="root2" presStyleCnt="0"/>
      <dgm:spPr/>
    </dgm:pt>
    <dgm:pt modelId="{0872F9B5-5579-43F7-9693-883B574112E5}" type="pres">
      <dgm:prSet presAssocID="{2A057024-9342-46C8-9B06-E81EADBAC1F0}" presName="LevelTwoTextNode" presStyleLbl="node2" presStyleIdx="1" presStyleCnt="3" custScaleX="144653" custLinFactX="-71998" custLinFactNeighborX="-100000" custLinFactNeighborY="-9616">
        <dgm:presLayoutVars>
          <dgm:chPref val="3"/>
        </dgm:presLayoutVars>
      </dgm:prSet>
      <dgm:spPr/>
      <dgm:t>
        <a:bodyPr/>
        <a:lstStyle/>
        <a:p>
          <a:endParaRPr kumimoji="1" lang="ja-JP" altLang="en-US"/>
        </a:p>
      </dgm:t>
    </dgm:pt>
    <dgm:pt modelId="{738546CA-4AFC-4C6F-BE03-3717592F9BCA}" type="pres">
      <dgm:prSet presAssocID="{2A057024-9342-46C8-9B06-E81EADBAC1F0}" presName="level3hierChild" presStyleCnt="0"/>
      <dgm:spPr/>
    </dgm:pt>
    <dgm:pt modelId="{94874501-D4AB-489F-B2D4-1793A58AF83F}" type="pres">
      <dgm:prSet presAssocID="{8E310ABF-FD42-44E6-B313-4CF423EE0424}" presName="conn2-1" presStyleLbl="parChTrans1D3" presStyleIdx="4" presStyleCnt="9"/>
      <dgm:spPr/>
      <dgm:t>
        <a:bodyPr/>
        <a:lstStyle/>
        <a:p>
          <a:endParaRPr kumimoji="1" lang="ja-JP" altLang="en-US"/>
        </a:p>
      </dgm:t>
    </dgm:pt>
    <dgm:pt modelId="{38BC776E-54F8-4C51-9F5C-37CA7D6AD2FB}" type="pres">
      <dgm:prSet presAssocID="{8E310ABF-FD42-44E6-B313-4CF423EE0424}" presName="connTx" presStyleLbl="parChTrans1D3" presStyleIdx="4" presStyleCnt="9"/>
      <dgm:spPr/>
      <dgm:t>
        <a:bodyPr/>
        <a:lstStyle/>
        <a:p>
          <a:endParaRPr kumimoji="1" lang="ja-JP" altLang="en-US"/>
        </a:p>
      </dgm:t>
    </dgm:pt>
    <dgm:pt modelId="{FD1F6287-1F8F-4863-81EE-C75BDEDA2DF0}" type="pres">
      <dgm:prSet presAssocID="{5DDC7B62-5BA8-41C2-BA3D-0573BB0C3E26}" presName="root2" presStyleCnt="0"/>
      <dgm:spPr/>
    </dgm:pt>
    <dgm:pt modelId="{E6E14B2B-0AD1-429D-93A2-08A068381CAB}" type="pres">
      <dgm:prSet presAssocID="{5DDC7B62-5BA8-41C2-BA3D-0573BB0C3E26}" presName="LevelTwoTextNode" presStyleLbl="node3" presStyleIdx="4" presStyleCnt="9" custScaleX="144653">
        <dgm:presLayoutVars>
          <dgm:chPref val="3"/>
        </dgm:presLayoutVars>
      </dgm:prSet>
      <dgm:spPr/>
      <dgm:t>
        <a:bodyPr/>
        <a:lstStyle/>
        <a:p>
          <a:endParaRPr kumimoji="1" lang="ja-JP" altLang="en-US"/>
        </a:p>
      </dgm:t>
    </dgm:pt>
    <dgm:pt modelId="{CD4FE9EF-D385-4B45-AF90-E8AD25E570F0}" type="pres">
      <dgm:prSet presAssocID="{5DDC7B62-5BA8-41C2-BA3D-0573BB0C3E26}" presName="level3hierChild" presStyleCnt="0"/>
      <dgm:spPr/>
    </dgm:pt>
    <dgm:pt modelId="{CAC4714A-3C37-4130-8BCC-E72D4A4E15D2}" type="pres">
      <dgm:prSet presAssocID="{6904B43E-4368-412F-BBD8-A93F4283C07E}" presName="conn2-1" presStyleLbl="parChTrans1D4" presStyleIdx="5" presStyleCnt="9"/>
      <dgm:spPr/>
      <dgm:t>
        <a:bodyPr/>
        <a:lstStyle/>
        <a:p>
          <a:endParaRPr kumimoji="1" lang="ja-JP" altLang="en-US"/>
        </a:p>
      </dgm:t>
    </dgm:pt>
    <dgm:pt modelId="{89B614CF-5D89-4BDA-9B5F-840DD21858B9}" type="pres">
      <dgm:prSet presAssocID="{6904B43E-4368-412F-BBD8-A93F4283C07E}" presName="connTx" presStyleLbl="parChTrans1D4" presStyleIdx="5" presStyleCnt="9"/>
      <dgm:spPr/>
      <dgm:t>
        <a:bodyPr/>
        <a:lstStyle/>
        <a:p>
          <a:endParaRPr kumimoji="1" lang="ja-JP" altLang="en-US"/>
        </a:p>
      </dgm:t>
    </dgm:pt>
    <dgm:pt modelId="{9A7A4F42-D608-4FE2-B839-01C93CC78E78}" type="pres">
      <dgm:prSet presAssocID="{F65E7E83-8E5D-4329-86A6-2396F391EF39}" presName="root2" presStyleCnt="0"/>
      <dgm:spPr/>
    </dgm:pt>
    <dgm:pt modelId="{8B1F6194-DAD3-4FE9-9FAC-18CD061E43E7}" type="pres">
      <dgm:prSet presAssocID="{F65E7E83-8E5D-4329-86A6-2396F391EF39}" presName="LevelTwoTextNode" presStyleLbl="node4" presStyleIdx="5" presStyleCnt="9" custScaleX="144653" custLinFactX="41397" custLinFactNeighborX="100000" custLinFactNeighborY="-21085">
        <dgm:presLayoutVars>
          <dgm:chPref val="3"/>
        </dgm:presLayoutVars>
      </dgm:prSet>
      <dgm:spPr/>
      <dgm:t>
        <a:bodyPr/>
        <a:lstStyle/>
        <a:p>
          <a:endParaRPr kumimoji="1" lang="ja-JP" altLang="en-US"/>
        </a:p>
      </dgm:t>
    </dgm:pt>
    <dgm:pt modelId="{07A969D0-5634-455B-B204-037EB4523C0F}" type="pres">
      <dgm:prSet presAssocID="{F65E7E83-8E5D-4329-86A6-2396F391EF39}" presName="level3hierChild" presStyleCnt="0"/>
      <dgm:spPr/>
    </dgm:pt>
    <dgm:pt modelId="{C7EAF7E9-7C35-477E-B7C6-54C5B7429FAB}" type="pres">
      <dgm:prSet presAssocID="{69D70AA9-E691-4FE1-81EB-22CC216109C4}" presName="conn2-1" presStyleLbl="parChTrans1D4" presStyleIdx="6" presStyleCnt="9"/>
      <dgm:spPr/>
      <dgm:t>
        <a:bodyPr/>
        <a:lstStyle/>
        <a:p>
          <a:endParaRPr kumimoji="1" lang="ja-JP" altLang="en-US"/>
        </a:p>
      </dgm:t>
    </dgm:pt>
    <dgm:pt modelId="{97702837-DAAC-4B53-937C-F9352F60D2B6}" type="pres">
      <dgm:prSet presAssocID="{69D70AA9-E691-4FE1-81EB-22CC216109C4}" presName="connTx" presStyleLbl="parChTrans1D4" presStyleIdx="6" presStyleCnt="9"/>
      <dgm:spPr/>
      <dgm:t>
        <a:bodyPr/>
        <a:lstStyle/>
        <a:p>
          <a:endParaRPr kumimoji="1" lang="ja-JP" altLang="en-US"/>
        </a:p>
      </dgm:t>
    </dgm:pt>
    <dgm:pt modelId="{CBF4EA15-8988-4FF5-A455-C0A9443785E6}" type="pres">
      <dgm:prSet presAssocID="{3CA606EE-AB5E-40E1-A703-21DF0CB6A09F}" presName="root2" presStyleCnt="0"/>
      <dgm:spPr/>
    </dgm:pt>
    <dgm:pt modelId="{CB73C585-91FC-4874-AE75-572B30D8D1B6}" type="pres">
      <dgm:prSet presAssocID="{3CA606EE-AB5E-40E1-A703-21DF0CB6A09F}" presName="LevelTwoTextNode" presStyleLbl="node4" presStyleIdx="6" presStyleCnt="9" custScaleX="144653" custLinFactX="41397" custLinFactNeighborX="100000" custLinFactNeighborY="-21085">
        <dgm:presLayoutVars>
          <dgm:chPref val="3"/>
        </dgm:presLayoutVars>
      </dgm:prSet>
      <dgm:spPr/>
      <dgm:t>
        <a:bodyPr/>
        <a:lstStyle/>
        <a:p>
          <a:endParaRPr kumimoji="1" lang="ja-JP" altLang="en-US"/>
        </a:p>
      </dgm:t>
    </dgm:pt>
    <dgm:pt modelId="{A8E2CBD0-D801-439E-BC0F-9581328D3DBB}" type="pres">
      <dgm:prSet presAssocID="{3CA606EE-AB5E-40E1-A703-21DF0CB6A09F}" presName="level3hierChild" presStyleCnt="0"/>
      <dgm:spPr/>
    </dgm:pt>
    <dgm:pt modelId="{529513D5-EFF3-42FC-A228-292453703381}" type="pres">
      <dgm:prSet presAssocID="{A6FCA6DF-23BD-4F55-8171-C0F56C86CA46}" presName="conn2-1" presStyleLbl="parChTrans1D3" presStyleIdx="5" presStyleCnt="9"/>
      <dgm:spPr/>
      <dgm:t>
        <a:bodyPr/>
        <a:lstStyle/>
        <a:p>
          <a:endParaRPr kumimoji="1" lang="ja-JP" altLang="en-US"/>
        </a:p>
      </dgm:t>
    </dgm:pt>
    <dgm:pt modelId="{72952909-F251-46D2-9450-D3C159DFF2AB}" type="pres">
      <dgm:prSet presAssocID="{A6FCA6DF-23BD-4F55-8171-C0F56C86CA46}" presName="connTx" presStyleLbl="parChTrans1D3" presStyleIdx="5" presStyleCnt="9"/>
      <dgm:spPr/>
      <dgm:t>
        <a:bodyPr/>
        <a:lstStyle/>
        <a:p>
          <a:endParaRPr kumimoji="1" lang="ja-JP" altLang="en-US"/>
        </a:p>
      </dgm:t>
    </dgm:pt>
    <dgm:pt modelId="{98D121B3-3CF2-46FF-8F05-DDBD4775C05B}" type="pres">
      <dgm:prSet presAssocID="{2570107E-4291-4634-83CB-66641EDD6315}" presName="root2" presStyleCnt="0"/>
      <dgm:spPr/>
    </dgm:pt>
    <dgm:pt modelId="{43E2B446-1CB7-42DD-B131-C37A21DB4D0C}" type="pres">
      <dgm:prSet presAssocID="{2570107E-4291-4634-83CB-66641EDD6315}" presName="LevelTwoTextNode" presStyleLbl="node3" presStyleIdx="5" presStyleCnt="9" custScaleX="144653">
        <dgm:presLayoutVars>
          <dgm:chPref val="3"/>
        </dgm:presLayoutVars>
      </dgm:prSet>
      <dgm:spPr/>
      <dgm:t>
        <a:bodyPr/>
        <a:lstStyle/>
        <a:p>
          <a:endParaRPr kumimoji="1" lang="ja-JP" altLang="en-US"/>
        </a:p>
      </dgm:t>
    </dgm:pt>
    <dgm:pt modelId="{B152F4B4-BE5B-4C88-B50C-0851DB4131B8}" type="pres">
      <dgm:prSet presAssocID="{2570107E-4291-4634-83CB-66641EDD6315}" presName="level3hierChild" presStyleCnt="0"/>
      <dgm:spPr/>
    </dgm:pt>
    <dgm:pt modelId="{5B21DB36-F307-4389-9FBB-35CF12640515}" type="pres">
      <dgm:prSet presAssocID="{7A395B90-A362-4E76-9B1D-704013D2BA46}" presName="conn2-1" presStyleLbl="parChTrans1D2" presStyleIdx="2" presStyleCnt="3"/>
      <dgm:spPr/>
      <dgm:t>
        <a:bodyPr/>
        <a:lstStyle/>
        <a:p>
          <a:endParaRPr kumimoji="1" lang="ja-JP" altLang="en-US"/>
        </a:p>
      </dgm:t>
    </dgm:pt>
    <dgm:pt modelId="{973F98E5-FF02-4355-AB85-553BD864D9DA}" type="pres">
      <dgm:prSet presAssocID="{7A395B90-A362-4E76-9B1D-704013D2BA46}" presName="connTx" presStyleLbl="parChTrans1D2" presStyleIdx="2" presStyleCnt="3"/>
      <dgm:spPr/>
      <dgm:t>
        <a:bodyPr/>
        <a:lstStyle/>
        <a:p>
          <a:endParaRPr kumimoji="1" lang="ja-JP" altLang="en-US"/>
        </a:p>
      </dgm:t>
    </dgm:pt>
    <dgm:pt modelId="{1D39362D-FF62-4F2C-8C40-13D37433433E}" type="pres">
      <dgm:prSet presAssocID="{24AB8B67-2DA0-4181-9EA1-E6BEC3F06F83}" presName="root2" presStyleCnt="0"/>
      <dgm:spPr/>
    </dgm:pt>
    <dgm:pt modelId="{7DCB951E-584A-46D5-ACB2-E719FB936589}" type="pres">
      <dgm:prSet presAssocID="{24AB8B67-2DA0-4181-9EA1-E6BEC3F06F83}" presName="LevelTwoTextNode" presStyleLbl="node2" presStyleIdx="2" presStyleCnt="3" custScaleX="144653" custLinFactX="-71998" custLinFactNeighborX="-100000" custLinFactNeighborY="-9616">
        <dgm:presLayoutVars>
          <dgm:chPref val="3"/>
        </dgm:presLayoutVars>
      </dgm:prSet>
      <dgm:spPr/>
      <dgm:t>
        <a:bodyPr/>
        <a:lstStyle/>
        <a:p>
          <a:endParaRPr kumimoji="1" lang="ja-JP" altLang="en-US"/>
        </a:p>
      </dgm:t>
    </dgm:pt>
    <dgm:pt modelId="{3FA2622E-54EA-4596-8627-C2B846EEA547}" type="pres">
      <dgm:prSet presAssocID="{24AB8B67-2DA0-4181-9EA1-E6BEC3F06F83}" presName="level3hierChild" presStyleCnt="0"/>
      <dgm:spPr/>
    </dgm:pt>
    <dgm:pt modelId="{32D8B8AB-E0F2-4BEA-AD53-845EE0356603}" type="pres">
      <dgm:prSet presAssocID="{382E107E-AD17-43E8-821F-CB8369866AC0}" presName="conn2-1" presStyleLbl="parChTrans1D3" presStyleIdx="6" presStyleCnt="9"/>
      <dgm:spPr/>
      <dgm:t>
        <a:bodyPr/>
        <a:lstStyle/>
        <a:p>
          <a:endParaRPr kumimoji="1" lang="ja-JP" altLang="en-US"/>
        </a:p>
      </dgm:t>
    </dgm:pt>
    <dgm:pt modelId="{314AFEB5-3E0E-40CC-92B0-F4D1F1673499}" type="pres">
      <dgm:prSet presAssocID="{382E107E-AD17-43E8-821F-CB8369866AC0}" presName="connTx" presStyleLbl="parChTrans1D3" presStyleIdx="6" presStyleCnt="9"/>
      <dgm:spPr/>
      <dgm:t>
        <a:bodyPr/>
        <a:lstStyle/>
        <a:p>
          <a:endParaRPr kumimoji="1" lang="ja-JP" altLang="en-US"/>
        </a:p>
      </dgm:t>
    </dgm:pt>
    <dgm:pt modelId="{D41021A4-0B66-4FEF-A370-0AB071859B44}" type="pres">
      <dgm:prSet presAssocID="{3509FF30-957B-40A6-B0F9-38CB7E2CC2D6}" presName="root2" presStyleCnt="0"/>
      <dgm:spPr/>
    </dgm:pt>
    <dgm:pt modelId="{41A39B28-2779-491B-948B-FCBA67ECD1E2}" type="pres">
      <dgm:prSet presAssocID="{3509FF30-957B-40A6-B0F9-38CB7E2CC2D6}" presName="LevelTwoTextNode" presStyleLbl="node3" presStyleIdx="6" presStyleCnt="9" custScaleX="144653">
        <dgm:presLayoutVars>
          <dgm:chPref val="3"/>
        </dgm:presLayoutVars>
      </dgm:prSet>
      <dgm:spPr/>
      <dgm:t>
        <a:bodyPr/>
        <a:lstStyle/>
        <a:p>
          <a:endParaRPr kumimoji="1" lang="ja-JP" altLang="en-US"/>
        </a:p>
      </dgm:t>
    </dgm:pt>
    <dgm:pt modelId="{4384E0C8-4DA1-431F-AE7E-D6DEA8D47A6E}" type="pres">
      <dgm:prSet presAssocID="{3509FF30-957B-40A6-B0F9-38CB7E2CC2D6}" presName="level3hierChild" presStyleCnt="0"/>
      <dgm:spPr/>
    </dgm:pt>
    <dgm:pt modelId="{CCB70FDE-13BE-4EAF-9F90-EA58019DA819}" type="pres">
      <dgm:prSet presAssocID="{A4009B43-507F-404B-803C-84EF57ABCE90}" presName="conn2-1" presStyleLbl="parChTrans1D3" presStyleIdx="7" presStyleCnt="9"/>
      <dgm:spPr/>
      <dgm:t>
        <a:bodyPr/>
        <a:lstStyle/>
        <a:p>
          <a:endParaRPr kumimoji="1" lang="ja-JP" altLang="en-US"/>
        </a:p>
      </dgm:t>
    </dgm:pt>
    <dgm:pt modelId="{9A55DB57-F221-4FF1-B872-408CC828832C}" type="pres">
      <dgm:prSet presAssocID="{A4009B43-507F-404B-803C-84EF57ABCE90}" presName="connTx" presStyleLbl="parChTrans1D3" presStyleIdx="7" presStyleCnt="9"/>
      <dgm:spPr/>
      <dgm:t>
        <a:bodyPr/>
        <a:lstStyle/>
        <a:p>
          <a:endParaRPr kumimoji="1" lang="ja-JP" altLang="en-US"/>
        </a:p>
      </dgm:t>
    </dgm:pt>
    <dgm:pt modelId="{EE186C1F-FE47-441D-92E3-BD8EB40B7906}" type="pres">
      <dgm:prSet presAssocID="{65DD5675-6B92-475D-88CB-BCBCF941CF56}" presName="root2" presStyleCnt="0"/>
      <dgm:spPr/>
    </dgm:pt>
    <dgm:pt modelId="{35423792-2907-4AC1-B051-877A61927D32}" type="pres">
      <dgm:prSet presAssocID="{65DD5675-6B92-475D-88CB-BCBCF941CF56}" presName="LevelTwoTextNode" presStyleLbl="node3" presStyleIdx="7" presStyleCnt="9" custScaleX="144653">
        <dgm:presLayoutVars>
          <dgm:chPref val="3"/>
        </dgm:presLayoutVars>
      </dgm:prSet>
      <dgm:spPr/>
      <dgm:t>
        <a:bodyPr/>
        <a:lstStyle/>
        <a:p>
          <a:endParaRPr kumimoji="1" lang="ja-JP" altLang="en-US"/>
        </a:p>
      </dgm:t>
    </dgm:pt>
    <dgm:pt modelId="{91AA7B5F-B9F5-4898-90F7-71DD1F45D9FD}" type="pres">
      <dgm:prSet presAssocID="{65DD5675-6B92-475D-88CB-BCBCF941CF56}" presName="level3hierChild" presStyleCnt="0"/>
      <dgm:spPr/>
    </dgm:pt>
    <dgm:pt modelId="{61277940-787B-4A06-8CA4-4DF6CE7D413D}" type="pres">
      <dgm:prSet presAssocID="{4EA83DC2-832E-4AC5-B4EA-A982FEFE8D8E}" presName="conn2-1" presStyleLbl="parChTrans1D3" presStyleIdx="8" presStyleCnt="9"/>
      <dgm:spPr/>
      <dgm:t>
        <a:bodyPr/>
        <a:lstStyle/>
        <a:p>
          <a:endParaRPr kumimoji="1" lang="ja-JP" altLang="en-US"/>
        </a:p>
      </dgm:t>
    </dgm:pt>
    <dgm:pt modelId="{C6C03636-8FB0-4048-BB12-F5FDAF48A3BD}" type="pres">
      <dgm:prSet presAssocID="{4EA83DC2-832E-4AC5-B4EA-A982FEFE8D8E}" presName="connTx" presStyleLbl="parChTrans1D3" presStyleIdx="8" presStyleCnt="9"/>
      <dgm:spPr/>
      <dgm:t>
        <a:bodyPr/>
        <a:lstStyle/>
        <a:p>
          <a:endParaRPr kumimoji="1" lang="ja-JP" altLang="en-US"/>
        </a:p>
      </dgm:t>
    </dgm:pt>
    <dgm:pt modelId="{42A51704-704E-4442-A610-35BB72B7569C}" type="pres">
      <dgm:prSet presAssocID="{74209F03-1A8D-4D33-93DF-02AE441E4113}" presName="root2" presStyleCnt="0"/>
      <dgm:spPr/>
    </dgm:pt>
    <dgm:pt modelId="{08C250A1-006E-420C-A0A8-EFF592991C72}" type="pres">
      <dgm:prSet presAssocID="{74209F03-1A8D-4D33-93DF-02AE441E4113}" presName="LevelTwoTextNode" presStyleLbl="node3" presStyleIdx="8" presStyleCnt="9" custScaleX="144653">
        <dgm:presLayoutVars>
          <dgm:chPref val="3"/>
        </dgm:presLayoutVars>
      </dgm:prSet>
      <dgm:spPr/>
      <dgm:t>
        <a:bodyPr/>
        <a:lstStyle/>
        <a:p>
          <a:endParaRPr kumimoji="1" lang="ja-JP" altLang="en-US"/>
        </a:p>
      </dgm:t>
    </dgm:pt>
    <dgm:pt modelId="{0F78C229-60AD-4A31-846B-F725E5823E34}" type="pres">
      <dgm:prSet presAssocID="{74209F03-1A8D-4D33-93DF-02AE441E4113}" presName="level3hierChild" presStyleCnt="0"/>
      <dgm:spPr/>
    </dgm:pt>
    <dgm:pt modelId="{C3E4B42E-681A-4A3B-8C29-B4B944EBC41B}" type="pres">
      <dgm:prSet presAssocID="{20B951C0-5210-478F-9CF6-1D561AD82DFB}" presName="conn2-1" presStyleLbl="parChTrans1D4" presStyleIdx="7" presStyleCnt="9"/>
      <dgm:spPr/>
      <dgm:t>
        <a:bodyPr/>
        <a:lstStyle/>
        <a:p>
          <a:endParaRPr kumimoji="1" lang="ja-JP" altLang="en-US"/>
        </a:p>
      </dgm:t>
    </dgm:pt>
    <dgm:pt modelId="{9FEDA72E-2A73-4B2B-9E84-956F17FB89EF}" type="pres">
      <dgm:prSet presAssocID="{20B951C0-5210-478F-9CF6-1D561AD82DFB}" presName="connTx" presStyleLbl="parChTrans1D4" presStyleIdx="7" presStyleCnt="9"/>
      <dgm:spPr/>
      <dgm:t>
        <a:bodyPr/>
        <a:lstStyle/>
        <a:p>
          <a:endParaRPr kumimoji="1" lang="ja-JP" altLang="en-US"/>
        </a:p>
      </dgm:t>
    </dgm:pt>
    <dgm:pt modelId="{76AD2273-6443-41CB-859F-F588F59EB671}" type="pres">
      <dgm:prSet presAssocID="{D7D631C5-9604-4B14-8511-65509D0E77CA}" presName="root2" presStyleCnt="0"/>
      <dgm:spPr/>
    </dgm:pt>
    <dgm:pt modelId="{8D9D9E60-EEFF-4683-B8C6-D47D24FD58F0}" type="pres">
      <dgm:prSet presAssocID="{D7D631C5-9604-4B14-8511-65509D0E77CA}" presName="LevelTwoTextNode" presStyleLbl="node4" presStyleIdx="7" presStyleCnt="9" custScaleX="144653" custLinFactX="41397" custLinFactNeighborX="100000" custLinFactNeighborY="-21085">
        <dgm:presLayoutVars>
          <dgm:chPref val="3"/>
        </dgm:presLayoutVars>
      </dgm:prSet>
      <dgm:spPr/>
      <dgm:t>
        <a:bodyPr/>
        <a:lstStyle/>
        <a:p>
          <a:endParaRPr kumimoji="1" lang="ja-JP" altLang="en-US"/>
        </a:p>
      </dgm:t>
    </dgm:pt>
    <dgm:pt modelId="{88F5A1CD-49B2-4BEF-9353-F22AC0E0EBA8}" type="pres">
      <dgm:prSet presAssocID="{D7D631C5-9604-4B14-8511-65509D0E77CA}" presName="level3hierChild" presStyleCnt="0"/>
      <dgm:spPr/>
    </dgm:pt>
    <dgm:pt modelId="{BF5ADA9F-79D3-48FA-9280-4008DF61F5BA}" type="pres">
      <dgm:prSet presAssocID="{439FF51B-7F12-4042-A1D0-083045A0EB01}" presName="conn2-1" presStyleLbl="parChTrans1D4" presStyleIdx="8" presStyleCnt="9"/>
      <dgm:spPr/>
      <dgm:t>
        <a:bodyPr/>
        <a:lstStyle/>
        <a:p>
          <a:endParaRPr kumimoji="1" lang="ja-JP" altLang="en-US"/>
        </a:p>
      </dgm:t>
    </dgm:pt>
    <dgm:pt modelId="{2247DDB6-FC70-4978-8D27-5695FD54D357}" type="pres">
      <dgm:prSet presAssocID="{439FF51B-7F12-4042-A1D0-083045A0EB01}" presName="connTx" presStyleLbl="parChTrans1D4" presStyleIdx="8" presStyleCnt="9"/>
      <dgm:spPr/>
      <dgm:t>
        <a:bodyPr/>
        <a:lstStyle/>
        <a:p>
          <a:endParaRPr kumimoji="1" lang="ja-JP" altLang="en-US"/>
        </a:p>
      </dgm:t>
    </dgm:pt>
    <dgm:pt modelId="{1105D39C-9AF4-404A-91DD-C3DD7F731168}" type="pres">
      <dgm:prSet presAssocID="{49F970DA-EAC1-4CAD-A283-8E0E6AF18C59}" presName="root2" presStyleCnt="0"/>
      <dgm:spPr/>
    </dgm:pt>
    <dgm:pt modelId="{36967468-C188-436A-8AF1-E7D6442A69C8}" type="pres">
      <dgm:prSet presAssocID="{49F970DA-EAC1-4CAD-A283-8E0E6AF18C59}" presName="LevelTwoTextNode" presStyleLbl="node4" presStyleIdx="8" presStyleCnt="9" custScaleX="144653" custLinFactX="41397" custLinFactNeighborX="100000" custLinFactNeighborY="-21085">
        <dgm:presLayoutVars>
          <dgm:chPref val="3"/>
        </dgm:presLayoutVars>
      </dgm:prSet>
      <dgm:spPr/>
      <dgm:t>
        <a:bodyPr/>
        <a:lstStyle/>
        <a:p>
          <a:endParaRPr kumimoji="1" lang="ja-JP" altLang="en-US"/>
        </a:p>
      </dgm:t>
    </dgm:pt>
    <dgm:pt modelId="{53CF30C9-8382-4717-A063-7D39FDB4A582}" type="pres">
      <dgm:prSet presAssocID="{49F970DA-EAC1-4CAD-A283-8E0E6AF18C59}" presName="level3hierChild" presStyleCnt="0"/>
      <dgm:spPr/>
    </dgm:pt>
  </dgm:ptLst>
  <dgm:cxnLst>
    <dgm:cxn modelId="{2301BD01-4771-42B8-A56B-07CFA7029725}" type="presOf" srcId="{2DCF8CB7-046E-4C84-828E-5DA287E71AD7}" destId="{5A8E6CF9-FED4-40F6-BFD0-75051048A065}" srcOrd="0" destOrd="0" presId="urn:microsoft.com/office/officeart/2005/8/layout/hierarchy2"/>
    <dgm:cxn modelId="{6E976D8E-5B40-410F-84AE-A1505A508D4E}" type="presOf" srcId="{8512362C-56A6-4684-B35C-4FC197ACE5AE}" destId="{DD805463-D1F1-4DE9-9E5C-BF41AB428F92}" srcOrd="0" destOrd="0" presId="urn:microsoft.com/office/officeart/2005/8/layout/hierarchy2"/>
    <dgm:cxn modelId="{4ECC8A86-6A8D-4745-BD81-B899C427AA9E}" type="presOf" srcId="{B5066AF0-4E6F-45D1-9CB8-6133C2622BC0}" destId="{4F6B81FF-0F3B-4230-BC16-E7A0CB803920}" srcOrd="0" destOrd="0" presId="urn:microsoft.com/office/officeart/2005/8/layout/hierarchy2"/>
    <dgm:cxn modelId="{61F63EC6-3B45-42A2-AEE2-0317F4A9069E}" type="presOf" srcId="{94FF11DD-0343-4AEC-B8DC-1F2CE306DE43}" destId="{7857F741-854A-4F83-8FDA-22E03A32547F}" srcOrd="1" destOrd="0" presId="urn:microsoft.com/office/officeart/2005/8/layout/hierarchy2"/>
    <dgm:cxn modelId="{8BB5680F-6943-467F-81CF-4C4A70F5D60B}" type="presOf" srcId="{1B676A26-C0C9-4379-AC4E-05F64C97D708}" destId="{07F8D68B-7797-4682-B1FE-DC838BBB069B}" srcOrd="0" destOrd="0" presId="urn:microsoft.com/office/officeart/2005/8/layout/hierarchy2"/>
    <dgm:cxn modelId="{B75498DA-4A3C-4BB1-9024-3F182C818E51}" type="presOf" srcId="{8909934B-E9F1-483C-8327-B93E68A53A0A}" destId="{9F8EEFC9-A1DC-4F77-B816-86CDBD99A199}" srcOrd="0" destOrd="0" presId="urn:microsoft.com/office/officeart/2005/8/layout/hierarchy2"/>
    <dgm:cxn modelId="{556E72A8-15EE-411B-A794-0466011603B6}" type="presOf" srcId="{DF94A4E5-C06F-4340-87B1-B7C07C3CA7C9}" destId="{E10587E0-793F-4A20-9387-40BA8B3FF691}" srcOrd="0" destOrd="0" presId="urn:microsoft.com/office/officeart/2005/8/layout/hierarchy2"/>
    <dgm:cxn modelId="{6F6E9E2F-B544-457F-9898-5F25E3EEBD5C}" type="presOf" srcId="{49C3FA80-7F30-4D2F-9CC5-FA2D45498993}" destId="{C31F395C-6258-4386-8305-BF9A5FC8CD55}" srcOrd="0" destOrd="0" presId="urn:microsoft.com/office/officeart/2005/8/layout/hierarchy2"/>
    <dgm:cxn modelId="{436C88B2-A375-41EA-BF37-6C85A4635518}" type="presOf" srcId="{64FAAEF3-A71A-4F36-B856-311AB9724849}" destId="{B20119C2-53BB-4B5C-B628-155E499D5C7B}" srcOrd="0" destOrd="0" presId="urn:microsoft.com/office/officeart/2005/8/layout/hierarchy2"/>
    <dgm:cxn modelId="{A8A474D6-7A0B-44DB-BE59-4DCCE044A831}" type="presOf" srcId="{767F9603-4915-4C0E-9774-146C99AE5F75}" destId="{6ECD3EEE-6B92-4E2C-9827-A605597B8799}" srcOrd="0" destOrd="0" presId="urn:microsoft.com/office/officeart/2005/8/layout/hierarchy2"/>
    <dgm:cxn modelId="{33AB23CA-C6D2-4114-B079-66286AEBAA7F}" srcId="{4F4592D5-5076-4B5F-8A01-2C6EFAD72BA0}" destId="{6968FA54-DB6B-45DF-9322-9D11DA263D28}" srcOrd="2" destOrd="0" parTransId="{00BEFE30-8944-4276-B4BB-28FC6FC2E56C}" sibTransId="{658457B5-C6DC-4120-9919-9C460F8C8C0F}"/>
    <dgm:cxn modelId="{F8A47C18-F627-4B83-A366-9FC063EFDFA5}" type="presOf" srcId="{A6FCA6DF-23BD-4F55-8171-C0F56C86CA46}" destId="{72952909-F251-46D2-9450-D3C159DFF2AB}" srcOrd="1" destOrd="0" presId="urn:microsoft.com/office/officeart/2005/8/layout/hierarchy2"/>
    <dgm:cxn modelId="{8B21BD38-6D90-4E86-A305-8B5EBF07849B}" srcId="{24AB8B67-2DA0-4181-9EA1-E6BEC3F06F83}" destId="{74209F03-1A8D-4D33-93DF-02AE441E4113}" srcOrd="2" destOrd="0" parTransId="{4EA83DC2-832E-4AC5-B4EA-A982FEFE8D8E}" sibTransId="{4E9B586C-894C-4130-881C-D83CD199067B}"/>
    <dgm:cxn modelId="{69A27DC5-15A6-44D5-A1ED-FBF0387744F4}" srcId="{2A057024-9342-46C8-9B06-E81EADBAC1F0}" destId="{5DDC7B62-5BA8-41C2-BA3D-0573BB0C3E26}" srcOrd="0" destOrd="0" parTransId="{8E310ABF-FD42-44E6-B313-4CF423EE0424}" sibTransId="{2C7819EB-2C68-4D11-8864-2F467FDE2BEE}"/>
    <dgm:cxn modelId="{728B2703-386B-4447-A6D3-5A6D7F7E5F58}" type="presOf" srcId="{382E107E-AD17-43E8-821F-CB8369866AC0}" destId="{314AFEB5-3E0E-40CC-92B0-F4D1F1673499}" srcOrd="1" destOrd="0" presId="urn:microsoft.com/office/officeart/2005/8/layout/hierarchy2"/>
    <dgm:cxn modelId="{CD1B6DA8-C23D-4FDB-AED9-5506C84BDB5A}" srcId="{49C3FA80-7F30-4D2F-9CC5-FA2D45498993}" destId="{BCD02678-C259-46B3-A94A-30E84191BFD5}" srcOrd="0" destOrd="0" parTransId="{58032802-2696-421C-9608-5225E6F14C0B}" sibTransId="{59FAE65A-8DCE-489D-9DC6-AA1D441E8DF3}"/>
    <dgm:cxn modelId="{1E52B9FE-E6D4-4F61-8497-3509CEBE0DB6}" type="presOf" srcId="{4EA83DC2-832E-4AC5-B4EA-A982FEFE8D8E}" destId="{C6C03636-8FB0-4048-BB12-F5FDAF48A3BD}" srcOrd="1" destOrd="0" presId="urn:microsoft.com/office/officeart/2005/8/layout/hierarchy2"/>
    <dgm:cxn modelId="{1CFAD15C-6D89-447D-BDFF-5BD2E4EFDFBE}" srcId="{74209F03-1A8D-4D33-93DF-02AE441E4113}" destId="{D7D631C5-9604-4B14-8511-65509D0E77CA}" srcOrd="0" destOrd="0" parTransId="{20B951C0-5210-478F-9CF6-1D561AD82DFB}" sibTransId="{CE5D1D23-7F2D-480C-AF28-0673D007FE90}"/>
    <dgm:cxn modelId="{2F1BC1CD-E3F6-49AA-87B8-DF1A7459CA14}" type="presOf" srcId="{A4009B43-507F-404B-803C-84EF57ABCE90}" destId="{9A55DB57-F221-4FF1-B872-408CC828832C}" srcOrd="1" destOrd="0" presId="urn:microsoft.com/office/officeart/2005/8/layout/hierarchy2"/>
    <dgm:cxn modelId="{4B7E69E8-83B2-4016-BB94-45C28FE0BE78}" srcId="{74209F03-1A8D-4D33-93DF-02AE441E4113}" destId="{49F970DA-EAC1-4CAD-A283-8E0E6AF18C59}" srcOrd="1" destOrd="0" parTransId="{439FF51B-7F12-4042-A1D0-083045A0EB01}" sibTransId="{338EF816-8128-417C-A08E-1BF288F36160}"/>
    <dgm:cxn modelId="{F892E3F5-8108-4ACD-9B2B-6426BE101A8C}" type="presOf" srcId="{00BEFE30-8944-4276-B4BB-28FC6FC2E56C}" destId="{E1197769-91DE-4D6A-8592-DD85F2EA245F}" srcOrd="0" destOrd="0" presId="urn:microsoft.com/office/officeart/2005/8/layout/hierarchy2"/>
    <dgm:cxn modelId="{BC1FEA01-9125-438C-9751-73590E2A0B48}" type="presOf" srcId="{2570107E-4291-4634-83CB-66641EDD6315}" destId="{43E2B446-1CB7-42DD-B131-C37A21DB4D0C}" srcOrd="0" destOrd="0" presId="urn:microsoft.com/office/officeart/2005/8/layout/hierarchy2"/>
    <dgm:cxn modelId="{1921FBA9-6326-4D63-9B3D-560B1D7ACDFE}" type="presOf" srcId="{4F4592D5-5076-4B5F-8A01-2C6EFAD72BA0}" destId="{01C58A86-9D26-43D7-B836-1B433B3A3794}" srcOrd="0" destOrd="0" presId="urn:microsoft.com/office/officeart/2005/8/layout/hierarchy2"/>
    <dgm:cxn modelId="{D5A4CA1B-7E77-436E-A726-57AF69D39C69}" type="presOf" srcId="{6968FA54-DB6B-45DF-9322-9D11DA263D28}" destId="{EB4BF4EB-3064-4DE5-82D4-57F0311E1FE3}" srcOrd="0" destOrd="0" presId="urn:microsoft.com/office/officeart/2005/8/layout/hierarchy2"/>
    <dgm:cxn modelId="{7E9BBB3E-CA44-429C-949C-FE8735B96386}" srcId="{5DDC7B62-5BA8-41C2-BA3D-0573BB0C3E26}" destId="{F65E7E83-8E5D-4329-86A6-2396F391EF39}" srcOrd="0" destOrd="0" parTransId="{6904B43E-4368-412F-BBD8-A93F4283C07E}" sibTransId="{8C6E627A-8021-409D-9F59-DFA9742BEE19}"/>
    <dgm:cxn modelId="{F00389E4-7CA5-461C-BE9E-B012B384BB82}" type="presOf" srcId="{E434197A-6A39-4279-B10D-396C603BC7CA}" destId="{955F44C7-219C-474E-A459-0D0371CE4328}" srcOrd="0" destOrd="0" presId="urn:microsoft.com/office/officeart/2005/8/layout/hierarchy2"/>
    <dgm:cxn modelId="{1A3B12DC-CF86-4021-BB06-81844A5B24FD}" type="presOf" srcId="{1B676A26-C0C9-4379-AC4E-05F64C97D708}" destId="{68D0C9AA-4032-48B4-8A9A-5D90582BEE3A}" srcOrd="1" destOrd="0" presId="urn:microsoft.com/office/officeart/2005/8/layout/hierarchy2"/>
    <dgm:cxn modelId="{D6FCF990-E9B6-46E2-B05C-02544F1A6442}" type="presOf" srcId="{3CA606EE-AB5E-40E1-A703-21DF0CB6A09F}" destId="{CB73C585-91FC-4874-AE75-572B30D8D1B6}" srcOrd="0" destOrd="0" presId="urn:microsoft.com/office/officeart/2005/8/layout/hierarchy2"/>
    <dgm:cxn modelId="{305393F1-9FF4-4E06-9099-0203182B38F8}" type="presOf" srcId="{767F9603-4915-4C0E-9774-146C99AE5F75}" destId="{CEDBBA2B-3DB7-4EC8-8CE5-F240033527BA}" srcOrd="1" destOrd="0" presId="urn:microsoft.com/office/officeart/2005/8/layout/hierarchy2"/>
    <dgm:cxn modelId="{29E18126-9CAE-4EC9-ADCE-397A726E8258}" type="presOf" srcId="{439FF51B-7F12-4042-A1D0-083045A0EB01}" destId="{2247DDB6-FC70-4978-8D27-5695FD54D357}" srcOrd="1" destOrd="0" presId="urn:microsoft.com/office/officeart/2005/8/layout/hierarchy2"/>
    <dgm:cxn modelId="{7238910A-1DED-4018-B963-DFF1603D4157}" type="presOf" srcId="{20B951C0-5210-478F-9CF6-1D561AD82DFB}" destId="{9FEDA72E-2A73-4B2B-9E84-956F17FB89EF}" srcOrd="1" destOrd="0" presId="urn:microsoft.com/office/officeart/2005/8/layout/hierarchy2"/>
    <dgm:cxn modelId="{FF1B1CD6-AA7B-493A-83A9-C7C1F6B4255C}" type="presOf" srcId="{771698DF-0AFA-48E6-B5C4-ED14971B2044}" destId="{665F5BBD-9095-4A9D-BEBF-AE8311A93784}" srcOrd="1" destOrd="0" presId="urn:microsoft.com/office/officeart/2005/8/layout/hierarchy2"/>
    <dgm:cxn modelId="{3E01B6BD-458C-42E6-8FB3-69AA348B7458}" srcId="{BCD02678-C259-46B3-A94A-30E84191BFD5}" destId="{2A057024-9342-46C8-9B06-E81EADBAC1F0}" srcOrd="1" destOrd="0" parTransId="{771698DF-0AFA-48E6-B5C4-ED14971B2044}" sibTransId="{B20690F0-D830-4BE1-A37A-430CF42925B2}"/>
    <dgm:cxn modelId="{CA689E5C-1805-4B3B-AF3C-F43114135F2F}" srcId="{B5066AF0-4E6F-45D1-9CB8-6133C2622BC0}" destId="{DF94A4E5-C06F-4340-87B1-B7C07C3CA7C9}" srcOrd="1" destOrd="0" parTransId="{FE79CA10-BF9F-45C8-8C3C-D658C2547277}" sibTransId="{366744C2-35AB-4A65-AEB4-A4B5A4D014C1}"/>
    <dgm:cxn modelId="{C859BFD5-E178-42F1-B500-71491D6DD09E}" type="presOf" srcId="{05507EDF-C4B7-436E-B2C7-15EDA0BC9C2D}" destId="{471732DA-3110-49D8-8694-3CB57E48E41D}" srcOrd="1" destOrd="0" presId="urn:microsoft.com/office/officeart/2005/8/layout/hierarchy2"/>
    <dgm:cxn modelId="{19E4CCF9-AAD1-4A92-9389-99A22D37B034}" type="presOf" srcId="{7A395B90-A362-4E76-9B1D-704013D2BA46}" destId="{973F98E5-FF02-4355-AB85-553BD864D9DA}" srcOrd="1" destOrd="0" presId="urn:microsoft.com/office/officeart/2005/8/layout/hierarchy2"/>
    <dgm:cxn modelId="{779E9B02-F494-4780-8739-E3660ED1E8D9}" srcId="{2A057024-9342-46C8-9B06-E81EADBAC1F0}" destId="{2570107E-4291-4634-83CB-66641EDD6315}" srcOrd="1" destOrd="0" parTransId="{A6FCA6DF-23BD-4F55-8171-C0F56C86CA46}" sibTransId="{64EC9F85-5A43-4391-A48D-C3A0BA6CAC9E}"/>
    <dgm:cxn modelId="{FE8159BD-A3EE-4A2D-8927-AB589D845284}" type="presOf" srcId="{BCD02678-C259-46B3-A94A-30E84191BFD5}" destId="{ED5EC600-A7E7-4C38-8DB1-E637664955B3}" srcOrd="0" destOrd="0" presId="urn:microsoft.com/office/officeart/2005/8/layout/hierarchy2"/>
    <dgm:cxn modelId="{E6D4103D-81C7-48B1-9AE4-6452E271FBA6}" srcId="{4F4592D5-5076-4B5F-8A01-2C6EFAD72BA0}" destId="{E434197A-6A39-4279-B10D-396C603BC7CA}" srcOrd="0" destOrd="0" parTransId="{1B676A26-C0C9-4379-AC4E-05F64C97D708}" sibTransId="{47A029FB-9EC5-4283-A3FD-D5E0DACBBD3A}"/>
    <dgm:cxn modelId="{4CD54C34-B1D7-4B10-9BFC-86ECC1BF4B0D}" srcId="{8512362C-56A6-4684-B35C-4FC197ACE5AE}" destId="{BCE3191E-4B0A-4D77-95DC-60BCCEB5B154}" srcOrd="2" destOrd="0" parTransId="{2EF6831B-A6D2-4BE8-A44E-B25D11CF2D8A}" sibTransId="{94D4D4C4-8BB1-4132-8A5A-0FC8ECC923B5}"/>
    <dgm:cxn modelId="{4553BCAD-A570-46FF-AD17-73BBE7AFF556}" type="presOf" srcId="{6904B43E-4368-412F-BBD8-A93F4283C07E}" destId="{89B614CF-5D89-4BDA-9B5F-840DD21858B9}" srcOrd="1" destOrd="0" presId="urn:microsoft.com/office/officeart/2005/8/layout/hierarchy2"/>
    <dgm:cxn modelId="{BBC74F10-A5EE-4D60-B49C-772E33E7C355}" type="presOf" srcId="{8E310ABF-FD42-44E6-B313-4CF423EE0424}" destId="{94874501-D4AB-489F-B2D4-1793A58AF83F}" srcOrd="0" destOrd="0" presId="urn:microsoft.com/office/officeart/2005/8/layout/hierarchy2"/>
    <dgm:cxn modelId="{29EEDC45-04CF-47DB-8799-B015D6EBD03D}" type="presOf" srcId="{2DCF8CB7-046E-4C84-828E-5DA287E71AD7}" destId="{2E3CA286-7610-4868-A21D-0D8509306051}" srcOrd="1" destOrd="0" presId="urn:microsoft.com/office/officeart/2005/8/layout/hierarchy2"/>
    <dgm:cxn modelId="{37E3FACA-FF64-4259-A1C0-94D42EC9916B}" type="presOf" srcId="{69D70AA9-E691-4FE1-81EB-22CC216109C4}" destId="{97702837-DAAC-4B53-937C-F9352F60D2B6}" srcOrd="1" destOrd="0" presId="urn:microsoft.com/office/officeart/2005/8/layout/hierarchy2"/>
    <dgm:cxn modelId="{747D392B-7DB2-42A8-97BE-B69ADEC314C3}" srcId="{8512362C-56A6-4684-B35C-4FC197ACE5AE}" destId="{B5066AF0-4E6F-45D1-9CB8-6133C2622BC0}" srcOrd="0" destOrd="0" parTransId="{FD069D25-42CC-4004-8152-7B213A2388C3}" sibTransId="{B9FD4785-A24D-40E1-9286-240C1A42C146}"/>
    <dgm:cxn modelId="{557F2FFB-A98C-4392-9EE7-04BF29010FD2}" type="presOf" srcId="{FE79CA10-BF9F-45C8-8C3C-D658C2547277}" destId="{6AB2FD0C-40F1-4FB3-BB94-3FF16F72C49F}" srcOrd="1" destOrd="0" presId="urn:microsoft.com/office/officeart/2005/8/layout/hierarchy2"/>
    <dgm:cxn modelId="{130E1D7A-5E83-4711-A9F6-28896A795EED}" type="presOf" srcId="{49F970DA-EAC1-4CAD-A283-8E0E6AF18C59}" destId="{36967468-C188-436A-8AF1-E7D6442A69C8}" srcOrd="0" destOrd="0" presId="urn:microsoft.com/office/officeart/2005/8/layout/hierarchy2"/>
    <dgm:cxn modelId="{2A66865C-CACE-4BE7-95FA-7627124AC3D5}" srcId="{8512362C-56A6-4684-B35C-4FC197ACE5AE}" destId="{21C7A92A-9484-4C3E-B335-1353779C3B30}" srcOrd="1" destOrd="0" parTransId="{767F9603-4915-4C0E-9774-146C99AE5F75}" sibTransId="{62919CFB-2E37-42BF-A063-047E55317765}"/>
    <dgm:cxn modelId="{52857A38-53DD-4692-A38D-57A940238FA7}" type="presOf" srcId="{A4009B43-507F-404B-803C-84EF57ABCE90}" destId="{CCB70FDE-13BE-4EAF-9F90-EA58019DA819}" srcOrd="0" destOrd="0" presId="urn:microsoft.com/office/officeart/2005/8/layout/hierarchy2"/>
    <dgm:cxn modelId="{3EAAE984-029E-43BB-BC9D-CD995C49C364}" srcId="{BCD02678-C259-46B3-A94A-30E84191BFD5}" destId="{8512362C-56A6-4684-B35C-4FC197ACE5AE}" srcOrd="0" destOrd="0" parTransId="{05507EDF-C4B7-436E-B2C7-15EDA0BC9C2D}" sibTransId="{3EBCB1FC-94B4-4900-BC09-71C874F8692A}"/>
    <dgm:cxn modelId="{3582D1A7-2975-4F71-BBA1-B8216A245EF0}" type="presOf" srcId="{4EA83DC2-832E-4AC5-B4EA-A982FEFE8D8E}" destId="{61277940-787B-4A06-8CA4-4DF6CE7D413D}" srcOrd="0" destOrd="0" presId="urn:microsoft.com/office/officeart/2005/8/layout/hierarchy2"/>
    <dgm:cxn modelId="{037628E4-D0A7-4A78-BF3D-BD7CF737E17B}" srcId="{B5066AF0-4E6F-45D1-9CB8-6133C2622BC0}" destId="{64FAAEF3-A71A-4F36-B856-311AB9724849}" srcOrd="0" destOrd="0" parTransId="{94FF11DD-0343-4AEC-B8DC-1F2CE306DE43}" sibTransId="{5EFC21F3-756D-4050-8451-AC93750AD073}"/>
    <dgm:cxn modelId="{17D3191B-0F80-4794-BFEC-81CB22B2F00A}" type="presOf" srcId="{20B951C0-5210-478F-9CF6-1D561AD82DFB}" destId="{C3E4B42E-681A-4A3B-8C29-B4B944EBC41B}" srcOrd="0" destOrd="0" presId="urn:microsoft.com/office/officeart/2005/8/layout/hierarchy2"/>
    <dgm:cxn modelId="{3EDD2AC5-DC39-4041-8B6F-F025F41729AF}" srcId="{8512362C-56A6-4684-B35C-4FC197ACE5AE}" destId="{4F4592D5-5076-4B5F-8A01-2C6EFAD72BA0}" srcOrd="3" destOrd="0" parTransId="{6564DD9A-2A5A-44E6-B912-8D5EF58D4AC1}" sibTransId="{9E801FDB-A0DE-4975-95BB-7B2A6DB953D0}"/>
    <dgm:cxn modelId="{6E7D87CA-1953-4BDA-87F0-3B3C29FA0B59}" type="presOf" srcId="{382E107E-AD17-43E8-821F-CB8369866AC0}" destId="{32D8B8AB-E0F2-4BEA-AD53-845EE0356603}" srcOrd="0" destOrd="0" presId="urn:microsoft.com/office/officeart/2005/8/layout/hierarchy2"/>
    <dgm:cxn modelId="{8E4640CA-A852-4031-BB69-2AF625E55948}" type="presOf" srcId="{2EF6831B-A6D2-4BE8-A44E-B25D11CF2D8A}" destId="{1E09CFF6-6DAA-4C96-9654-7E31B58FAD14}" srcOrd="1" destOrd="0" presId="urn:microsoft.com/office/officeart/2005/8/layout/hierarchy2"/>
    <dgm:cxn modelId="{C54C16DA-881F-40A5-B179-82D5C194693A}" type="presOf" srcId="{69D70AA9-E691-4FE1-81EB-22CC216109C4}" destId="{C7EAF7E9-7C35-477E-B7C6-54C5B7429FAB}" srcOrd="0" destOrd="0" presId="urn:microsoft.com/office/officeart/2005/8/layout/hierarchy2"/>
    <dgm:cxn modelId="{190BCA39-A672-407F-A293-7636C7673D69}" type="presOf" srcId="{BCE3191E-4B0A-4D77-95DC-60BCCEB5B154}" destId="{4372A5F9-28DE-43DB-B50F-878C41E3C089}" srcOrd="0" destOrd="0" presId="urn:microsoft.com/office/officeart/2005/8/layout/hierarchy2"/>
    <dgm:cxn modelId="{50B806E7-028C-4101-9F94-BF0F84F4839B}" type="presOf" srcId="{FD069D25-42CC-4004-8152-7B213A2388C3}" destId="{E4529FA2-F903-4F9E-BB96-36A6CE1E0773}" srcOrd="1" destOrd="0" presId="urn:microsoft.com/office/officeart/2005/8/layout/hierarchy2"/>
    <dgm:cxn modelId="{F3BCE54C-9F85-4EEE-B795-7EEC16DAB790}" type="presOf" srcId="{5DDC7B62-5BA8-41C2-BA3D-0573BB0C3E26}" destId="{E6E14B2B-0AD1-429D-93A2-08A068381CAB}" srcOrd="0" destOrd="0" presId="urn:microsoft.com/office/officeart/2005/8/layout/hierarchy2"/>
    <dgm:cxn modelId="{AF851AA4-3A9A-4F54-A983-774BFAC73578}" type="presOf" srcId="{00BEFE30-8944-4276-B4BB-28FC6FC2E56C}" destId="{5D59C4ED-C184-48B1-9E59-5BF23E218C5E}" srcOrd="1" destOrd="0" presId="urn:microsoft.com/office/officeart/2005/8/layout/hierarchy2"/>
    <dgm:cxn modelId="{814689DB-D1B3-41A8-BE39-CDB6E346F4C1}" type="presOf" srcId="{7A395B90-A362-4E76-9B1D-704013D2BA46}" destId="{5B21DB36-F307-4389-9FBB-35CF12640515}" srcOrd="0" destOrd="0" presId="urn:microsoft.com/office/officeart/2005/8/layout/hierarchy2"/>
    <dgm:cxn modelId="{716D1BBC-7501-4EFD-9847-BF09C702178C}" type="presOf" srcId="{6564DD9A-2A5A-44E6-B912-8D5EF58D4AC1}" destId="{B34B91CC-4893-4F6A-8B93-889E9A464635}" srcOrd="0" destOrd="0" presId="urn:microsoft.com/office/officeart/2005/8/layout/hierarchy2"/>
    <dgm:cxn modelId="{317A5CC7-FE7F-4D1A-9D91-C13B9E7F66D5}" type="presOf" srcId="{A6FCA6DF-23BD-4F55-8171-C0F56C86CA46}" destId="{529513D5-EFF3-42FC-A228-292453703381}" srcOrd="0" destOrd="0" presId="urn:microsoft.com/office/officeart/2005/8/layout/hierarchy2"/>
    <dgm:cxn modelId="{3031DEC5-C205-4CD0-ADFC-B7FF7D483794}" srcId="{24AB8B67-2DA0-4181-9EA1-E6BEC3F06F83}" destId="{3509FF30-957B-40A6-B0F9-38CB7E2CC2D6}" srcOrd="0" destOrd="0" parTransId="{382E107E-AD17-43E8-821F-CB8369866AC0}" sibTransId="{90DAB2E6-8424-41A9-BA68-F0692B0F6F2C}"/>
    <dgm:cxn modelId="{A8A8BED7-85D6-4E0D-A292-1766457633DD}" type="presOf" srcId="{21C7A92A-9484-4C3E-B335-1353779C3B30}" destId="{F1E60135-16E8-4451-AF6B-06614AC95ECD}" srcOrd="0" destOrd="0" presId="urn:microsoft.com/office/officeart/2005/8/layout/hierarchy2"/>
    <dgm:cxn modelId="{50482ADF-2C64-4188-844B-331289FE6DFD}" type="presOf" srcId="{FE79CA10-BF9F-45C8-8C3C-D658C2547277}" destId="{C3962414-BD88-414E-B222-F8363C3DC500}" srcOrd="0" destOrd="0" presId="urn:microsoft.com/office/officeart/2005/8/layout/hierarchy2"/>
    <dgm:cxn modelId="{2ECF7DF2-901A-4F4D-92A4-E9E5813B06DE}" srcId="{4F4592D5-5076-4B5F-8A01-2C6EFAD72BA0}" destId="{8909934B-E9F1-483C-8327-B93E68A53A0A}" srcOrd="1" destOrd="0" parTransId="{2DCF8CB7-046E-4C84-828E-5DA287E71AD7}" sibTransId="{4F910C09-5228-4425-9834-B609CF4DE72B}"/>
    <dgm:cxn modelId="{1DE04160-6680-4E66-82AB-EACC047F4AB9}" type="presOf" srcId="{05507EDF-C4B7-436E-B2C7-15EDA0BC9C2D}" destId="{D8066B23-D346-4743-BF12-C30149F49EB0}" srcOrd="0" destOrd="0" presId="urn:microsoft.com/office/officeart/2005/8/layout/hierarchy2"/>
    <dgm:cxn modelId="{17A1047F-05E2-4BEE-87C5-50BF7E8B83D3}" type="presOf" srcId="{FD069D25-42CC-4004-8152-7B213A2388C3}" destId="{1CEC64F0-DF12-4207-9A6D-6C9C8BC69ADD}" srcOrd="0" destOrd="0" presId="urn:microsoft.com/office/officeart/2005/8/layout/hierarchy2"/>
    <dgm:cxn modelId="{4BD6A981-3030-41AE-A571-A66E94A6D78B}" type="presOf" srcId="{74209F03-1A8D-4D33-93DF-02AE441E4113}" destId="{08C250A1-006E-420C-A0A8-EFF592991C72}" srcOrd="0" destOrd="0" presId="urn:microsoft.com/office/officeart/2005/8/layout/hierarchy2"/>
    <dgm:cxn modelId="{6C3B3A1E-B7D1-4716-B8E2-07A0E0E0BAD3}" type="presOf" srcId="{6564DD9A-2A5A-44E6-B912-8D5EF58D4AC1}" destId="{4B8582F4-B3F4-406D-8CA9-C3507141D69B}" srcOrd="1" destOrd="0" presId="urn:microsoft.com/office/officeart/2005/8/layout/hierarchy2"/>
    <dgm:cxn modelId="{F6C968FC-369A-46BF-B6F0-252611A255FC}" type="presOf" srcId="{F65E7E83-8E5D-4329-86A6-2396F391EF39}" destId="{8B1F6194-DAD3-4FE9-9FAC-18CD061E43E7}" srcOrd="0" destOrd="0" presId="urn:microsoft.com/office/officeart/2005/8/layout/hierarchy2"/>
    <dgm:cxn modelId="{2C558365-D605-458F-A879-4A0A7E3584F7}" type="presOf" srcId="{771698DF-0AFA-48E6-B5C4-ED14971B2044}" destId="{6595BA08-46FB-4D4A-9A3E-146E51207FAD}" srcOrd="0" destOrd="0" presId="urn:microsoft.com/office/officeart/2005/8/layout/hierarchy2"/>
    <dgm:cxn modelId="{BB4CCC60-0E31-4C28-9983-D1FAC3C3852C}" type="presOf" srcId="{2A057024-9342-46C8-9B06-E81EADBAC1F0}" destId="{0872F9B5-5579-43F7-9693-883B574112E5}" srcOrd="0" destOrd="0" presId="urn:microsoft.com/office/officeart/2005/8/layout/hierarchy2"/>
    <dgm:cxn modelId="{045ACA55-F843-49D3-AB60-37CFE0C25C08}" type="presOf" srcId="{65DD5675-6B92-475D-88CB-BCBCF941CF56}" destId="{35423792-2907-4AC1-B051-877A61927D32}" srcOrd="0" destOrd="0" presId="urn:microsoft.com/office/officeart/2005/8/layout/hierarchy2"/>
    <dgm:cxn modelId="{0D96EA0F-FA31-4C97-9471-7A24C38CDDCC}" type="presOf" srcId="{24AB8B67-2DA0-4181-9EA1-E6BEC3F06F83}" destId="{7DCB951E-584A-46D5-ACB2-E719FB936589}" srcOrd="0" destOrd="0" presId="urn:microsoft.com/office/officeart/2005/8/layout/hierarchy2"/>
    <dgm:cxn modelId="{D788ECED-43D0-4183-9EB5-8220580A4008}" srcId="{24AB8B67-2DA0-4181-9EA1-E6BEC3F06F83}" destId="{65DD5675-6B92-475D-88CB-BCBCF941CF56}" srcOrd="1" destOrd="0" parTransId="{A4009B43-507F-404B-803C-84EF57ABCE90}" sibTransId="{6D37F9A6-61D8-486D-8D2C-85C55BB0DC21}"/>
    <dgm:cxn modelId="{6D3477D7-31FD-487E-9EB8-0BC386580E08}" type="presOf" srcId="{D7D631C5-9604-4B14-8511-65509D0E77CA}" destId="{8D9D9E60-EEFF-4683-B8C6-D47D24FD58F0}" srcOrd="0" destOrd="0" presId="urn:microsoft.com/office/officeart/2005/8/layout/hierarchy2"/>
    <dgm:cxn modelId="{5ADC59D7-A69B-4B07-A007-082818564EE0}" srcId="{BCD02678-C259-46B3-A94A-30E84191BFD5}" destId="{24AB8B67-2DA0-4181-9EA1-E6BEC3F06F83}" srcOrd="2" destOrd="0" parTransId="{7A395B90-A362-4E76-9B1D-704013D2BA46}" sibTransId="{E5953CBC-0EA7-4F2D-B80A-6432AE3DC505}"/>
    <dgm:cxn modelId="{65D3DB9E-97E6-4251-B8D9-02EA3EC61905}" type="presOf" srcId="{8E310ABF-FD42-44E6-B313-4CF423EE0424}" destId="{38BC776E-54F8-4C51-9F5C-37CA7D6AD2FB}" srcOrd="1" destOrd="0" presId="urn:microsoft.com/office/officeart/2005/8/layout/hierarchy2"/>
    <dgm:cxn modelId="{FE347EC0-2F59-47BA-8975-2DA09AE73F2C}" type="presOf" srcId="{439FF51B-7F12-4042-A1D0-083045A0EB01}" destId="{BF5ADA9F-79D3-48FA-9280-4008DF61F5BA}" srcOrd="0" destOrd="0" presId="urn:microsoft.com/office/officeart/2005/8/layout/hierarchy2"/>
    <dgm:cxn modelId="{87DF115B-BA01-4A10-9796-62419095BA46}" type="presOf" srcId="{2EF6831B-A6D2-4BE8-A44E-B25D11CF2D8A}" destId="{77CFE09B-0C8A-43CD-8E92-05F8B7E0F278}" srcOrd="0" destOrd="0" presId="urn:microsoft.com/office/officeart/2005/8/layout/hierarchy2"/>
    <dgm:cxn modelId="{EA96AFE8-CE83-4574-AF13-264D25745725}" type="presOf" srcId="{94FF11DD-0343-4AEC-B8DC-1F2CE306DE43}" destId="{39C4103B-0DCF-4E3E-B7F8-003D25A7ED5D}" srcOrd="0" destOrd="0" presId="urn:microsoft.com/office/officeart/2005/8/layout/hierarchy2"/>
    <dgm:cxn modelId="{7A0FD3CA-630E-4B85-8347-BE334FF4A875}" type="presOf" srcId="{6904B43E-4368-412F-BBD8-A93F4283C07E}" destId="{CAC4714A-3C37-4130-8BCC-E72D4A4E15D2}" srcOrd="0" destOrd="0" presId="urn:microsoft.com/office/officeart/2005/8/layout/hierarchy2"/>
    <dgm:cxn modelId="{3A10DAE1-0891-46CA-91AF-C812C40C8186}" srcId="{5DDC7B62-5BA8-41C2-BA3D-0573BB0C3E26}" destId="{3CA606EE-AB5E-40E1-A703-21DF0CB6A09F}" srcOrd="1" destOrd="0" parTransId="{69D70AA9-E691-4FE1-81EB-22CC216109C4}" sibTransId="{4C47D2F0-C02D-49AC-9204-05E1C66AC58D}"/>
    <dgm:cxn modelId="{C47F15E3-BF52-439C-80CC-82C6A0FBD037}" type="presOf" srcId="{3509FF30-957B-40A6-B0F9-38CB7E2CC2D6}" destId="{41A39B28-2779-491B-948B-FCBA67ECD1E2}" srcOrd="0" destOrd="0" presId="urn:microsoft.com/office/officeart/2005/8/layout/hierarchy2"/>
    <dgm:cxn modelId="{AFBEA28F-3E8C-4AC4-87C8-29A09DA5C99B}" type="presParOf" srcId="{C31F395C-6258-4386-8305-BF9A5FC8CD55}" destId="{C6C7EC2A-964D-4632-AFFE-D6BB5C892EDF}" srcOrd="0" destOrd="0" presId="urn:microsoft.com/office/officeart/2005/8/layout/hierarchy2"/>
    <dgm:cxn modelId="{A67E26AF-A5B5-41D4-97F5-8FE5FF937430}" type="presParOf" srcId="{C6C7EC2A-964D-4632-AFFE-D6BB5C892EDF}" destId="{ED5EC600-A7E7-4C38-8DB1-E637664955B3}" srcOrd="0" destOrd="0" presId="urn:microsoft.com/office/officeart/2005/8/layout/hierarchy2"/>
    <dgm:cxn modelId="{D7B68520-E525-49BB-88FE-2D430D8B20BD}" type="presParOf" srcId="{C6C7EC2A-964D-4632-AFFE-D6BB5C892EDF}" destId="{FA50B5B8-A384-41C6-803F-DE4282D963E0}" srcOrd="1" destOrd="0" presId="urn:microsoft.com/office/officeart/2005/8/layout/hierarchy2"/>
    <dgm:cxn modelId="{6C58EFAD-1415-4BFA-A9A3-F8E9A70A0C39}" type="presParOf" srcId="{FA50B5B8-A384-41C6-803F-DE4282D963E0}" destId="{D8066B23-D346-4743-BF12-C30149F49EB0}" srcOrd="0" destOrd="0" presId="urn:microsoft.com/office/officeart/2005/8/layout/hierarchy2"/>
    <dgm:cxn modelId="{E8D25A6D-8B6A-4D37-8829-19BDD5A52871}" type="presParOf" srcId="{D8066B23-D346-4743-BF12-C30149F49EB0}" destId="{471732DA-3110-49D8-8694-3CB57E48E41D}" srcOrd="0" destOrd="0" presId="urn:microsoft.com/office/officeart/2005/8/layout/hierarchy2"/>
    <dgm:cxn modelId="{65BEB8DD-52BF-4544-8412-3FD805CF0C23}" type="presParOf" srcId="{FA50B5B8-A384-41C6-803F-DE4282D963E0}" destId="{CB74212B-B5A0-447D-BD1F-1098582B6C51}" srcOrd="1" destOrd="0" presId="urn:microsoft.com/office/officeart/2005/8/layout/hierarchy2"/>
    <dgm:cxn modelId="{2AA3AC06-1171-4C39-9CDA-6DC81E676CA0}" type="presParOf" srcId="{CB74212B-B5A0-447D-BD1F-1098582B6C51}" destId="{DD805463-D1F1-4DE9-9E5C-BF41AB428F92}" srcOrd="0" destOrd="0" presId="urn:microsoft.com/office/officeart/2005/8/layout/hierarchy2"/>
    <dgm:cxn modelId="{17AB5046-C467-44E9-8AAA-76AE5A736EE5}" type="presParOf" srcId="{CB74212B-B5A0-447D-BD1F-1098582B6C51}" destId="{278D94D7-C82D-40FF-8547-5C9E928BE468}" srcOrd="1" destOrd="0" presId="urn:microsoft.com/office/officeart/2005/8/layout/hierarchy2"/>
    <dgm:cxn modelId="{FEFFBFAA-84DB-46D0-9766-D985C01CD6E2}" type="presParOf" srcId="{278D94D7-C82D-40FF-8547-5C9E928BE468}" destId="{1CEC64F0-DF12-4207-9A6D-6C9C8BC69ADD}" srcOrd="0" destOrd="0" presId="urn:microsoft.com/office/officeart/2005/8/layout/hierarchy2"/>
    <dgm:cxn modelId="{ECD596DF-A422-4D65-B983-4C8593F30C8E}" type="presParOf" srcId="{1CEC64F0-DF12-4207-9A6D-6C9C8BC69ADD}" destId="{E4529FA2-F903-4F9E-BB96-36A6CE1E0773}" srcOrd="0" destOrd="0" presId="urn:microsoft.com/office/officeart/2005/8/layout/hierarchy2"/>
    <dgm:cxn modelId="{64F22C4D-A7AE-44AF-B29F-A2F263CC077C}" type="presParOf" srcId="{278D94D7-C82D-40FF-8547-5C9E928BE468}" destId="{D7B4FDD4-6413-4379-8B15-C7E46D53202D}" srcOrd="1" destOrd="0" presId="urn:microsoft.com/office/officeart/2005/8/layout/hierarchy2"/>
    <dgm:cxn modelId="{80CC84A2-2D58-45A6-A356-556C232C2CF5}" type="presParOf" srcId="{D7B4FDD4-6413-4379-8B15-C7E46D53202D}" destId="{4F6B81FF-0F3B-4230-BC16-E7A0CB803920}" srcOrd="0" destOrd="0" presId="urn:microsoft.com/office/officeart/2005/8/layout/hierarchy2"/>
    <dgm:cxn modelId="{F1CE85F2-DA8A-498D-AFE0-1C459AB72C0D}" type="presParOf" srcId="{D7B4FDD4-6413-4379-8B15-C7E46D53202D}" destId="{6B06CEA1-40A7-4CB0-8F2B-D4A66E56E2DA}" srcOrd="1" destOrd="0" presId="urn:microsoft.com/office/officeart/2005/8/layout/hierarchy2"/>
    <dgm:cxn modelId="{19327E77-9C43-49E6-A2BB-32E414C00A80}" type="presParOf" srcId="{6B06CEA1-40A7-4CB0-8F2B-D4A66E56E2DA}" destId="{39C4103B-0DCF-4E3E-B7F8-003D25A7ED5D}" srcOrd="0" destOrd="0" presId="urn:microsoft.com/office/officeart/2005/8/layout/hierarchy2"/>
    <dgm:cxn modelId="{BFF87D50-7FF9-4CA6-8C01-FB17B6F08E26}" type="presParOf" srcId="{39C4103B-0DCF-4E3E-B7F8-003D25A7ED5D}" destId="{7857F741-854A-4F83-8FDA-22E03A32547F}" srcOrd="0" destOrd="0" presId="urn:microsoft.com/office/officeart/2005/8/layout/hierarchy2"/>
    <dgm:cxn modelId="{CA200BEB-3B52-4618-A055-8F7E0A5FBAB3}" type="presParOf" srcId="{6B06CEA1-40A7-4CB0-8F2B-D4A66E56E2DA}" destId="{7189AE91-2FAF-4FCB-BE64-66D8E7633C89}" srcOrd="1" destOrd="0" presId="urn:microsoft.com/office/officeart/2005/8/layout/hierarchy2"/>
    <dgm:cxn modelId="{25A7B1D8-9E16-47D7-9DBC-AF1BA8B79305}" type="presParOf" srcId="{7189AE91-2FAF-4FCB-BE64-66D8E7633C89}" destId="{B20119C2-53BB-4B5C-B628-155E499D5C7B}" srcOrd="0" destOrd="0" presId="urn:microsoft.com/office/officeart/2005/8/layout/hierarchy2"/>
    <dgm:cxn modelId="{DDA237B0-FA55-4676-99E5-FEBCCE32DA7A}" type="presParOf" srcId="{7189AE91-2FAF-4FCB-BE64-66D8E7633C89}" destId="{A98E5F9C-8563-4BDE-9117-17C7C62D9751}" srcOrd="1" destOrd="0" presId="urn:microsoft.com/office/officeart/2005/8/layout/hierarchy2"/>
    <dgm:cxn modelId="{81B7CD02-1C3A-4927-89D2-9366369BAAA8}" type="presParOf" srcId="{6B06CEA1-40A7-4CB0-8F2B-D4A66E56E2DA}" destId="{C3962414-BD88-414E-B222-F8363C3DC500}" srcOrd="2" destOrd="0" presId="urn:microsoft.com/office/officeart/2005/8/layout/hierarchy2"/>
    <dgm:cxn modelId="{8FF77F97-B2B3-4B12-8539-CA6A5B9F459A}" type="presParOf" srcId="{C3962414-BD88-414E-B222-F8363C3DC500}" destId="{6AB2FD0C-40F1-4FB3-BB94-3FF16F72C49F}" srcOrd="0" destOrd="0" presId="urn:microsoft.com/office/officeart/2005/8/layout/hierarchy2"/>
    <dgm:cxn modelId="{2C4D1453-C70A-4911-BDBE-6989F524CCBC}" type="presParOf" srcId="{6B06CEA1-40A7-4CB0-8F2B-D4A66E56E2DA}" destId="{D697B4AF-577E-4BAA-9FC0-C6203C051DE0}" srcOrd="3" destOrd="0" presId="urn:microsoft.com/office/officeart/2005/8/layout/hierarchy2"/>
    <dgm:cxn modelId="{6434086A-3F6D-4613-8DB8-EAB3C9D59B94}" type="presParOf" srcId="{D697B4AF-577E-4BAA-9FC0-C6203C051DE0}" destId="{E10587E0-793F-4A20-9387-40BA8B3FF691}" srcOrd="0" destOrd="0" presId="urn:microsoft.com/office/officeart/2005/8/layout/hierarchy2"/>
    <dgm:cxn modelId="{24FAF3F7-0C75-41EC-8132-34382A93CA5A}" type="presParOf" srcId="{D697B4AF-577E-4BAA-9FC0-C6203C051DE0}" destId="{937D58E6-4315-4BFF-BF9D-28B913EBA1F6}" srcOrd="1" destOrd="0" presId="urn:microsoft.com/office/officeart/2005/8/layout/hierarchy2"/>
    <dgm:cxn modelId="{0C581444-BE9C-4F34-856D-01658B525579}" type="presParOf" srcId="{278D94D7-C82D-40FF-8547-5C9E928BE468}" destId="{6ECD3EEE-6B92-4E2C-9827-A605597B8799}" srcOrd="2" destOrd="0" presId="urn:microsoft.com/office/officeart/2005/8/layout/hierarchy2"/>
    <dgm:cxn modelId="{A3784968-26CA-459A-BE47-102D1E99F1F2}" type="presParOf" srcId="{6ECD3EEE-6B92-4E2C-9827-A605597B8799}" destId="{CEDBBA2B-3DB7-4EC8-8CE5-F240033527BA}" srcOrd="0" destOrd="0" presId="urn:microsoft.com/office/officeart/2005/8/layout/hierarchy2"/>
    <dgm:cxn modelId="{D10C21E2-D483-43A7-84D6-8BF42F6117E5}" type="presParOf" srcId="{278D94D7-C82D-40FF-8547-5C9E928BE468}" destId="{E31E1164-064C-4D5D-9F13-F0940D4DC545}" srcOrd="3" destOrd="0" presId="urn:microsoft.com/office/officeart/2005/8/layout/hierarchy2"/>
    <dgm:cxn modelId="{50F8FCFA-F35C-45AF-9F97-FC970025025C}" type="presParOf" srcId="{E31E1164-064C-4D5D-9F13-F0940D4DC545}" destId="{F1E60135-16E8-4451-AF6B-06614AC95ECD}" srcOrd="0" destOrd="0" presId="urn:microsoft.com/office/officeart/2005/8/layout/hierarchy2"/>
    <dgm:cxn modelId="{A820E638-930A-4574-9550-EE408C92279B}" type="presParOf" srcId="{E31E1164-064C-4D5D-9F13-F0940D4DC545}" destId="{69B943CB-83C9-44A9-BF64-AD2AE083754A}" srcOrd="1" destOrd="0" presId="urn:microsoft.com/office/officeart/2005/8/layout/hierarchy2"/>
    <dgm:cxn modelId="{5E055908-2EF0-489F-8F90-8A9DE57DF8FC}" type="presParOf" srcId="{278D94D7-C82D-40FF-8547-5C9E928BE468}" destId="{77CFE09B-0C8A-43CD-8E92-05F8B7E0F278}" srcOrd="4" destOrd="0" presId="urn:microsoft.com/office/officeart/2005/8/layout/hierarchy2"/>
    <dgm:cxn modelId="{0358F4FC-AD49-4E9D-8687-81A7E4932B7F}" type="presParOf" srcId="{77CFE09B-0C8A-43CD-8E92-05F8B7E0F278}" destId="{1E09CFF6-6DAA-4C96-9654-7E31B58FAD14}" srcOrd="0" destOrd="0" presId="urn:microsoft.com/office/officeart/2005/8/layout/hierarchy2"/>
    <dgm:cxn modelId="{37541DFA-89AF-4904-B058-CBE501645067}" type="presParOf" srcId="{278D94D7-C82D-40FF-8547-5C9E928BE468}" destId="{0BC2B13E-557E-4390-8999-25AB123580B4}" srcOrd="5" destOrd="0" presId="urn:microsoft.com/office/officeart/2005/8/layout/hierarchy2"/>
    <dgm:cxn modelId="{5CE5356C-8BCB-496F-B4CA-9FA3763F6EC6}" type="presParOf" srcId="{0BC2B13E-557E-4390-8999-25AB123580B4}" destId="{4372A5F9-28DE-43DB-B50F-878C41E3C089}" srcOrd="0" destOrd="0" presId="urn:microsoft.com/office/officeart/2005/8/layout/hierarchy2"/>
    <dgm:cxn modelId="{8E44EC05-B40D-47EE-9CED-947C66956B13}" type="presParOf" srcId="{0BC2B13E-557E-4390-8999-25AB123580B4}" destId="{F666E1F5-6D2D-44BA-A4A4-9AA8C6936CFE}" srcOrd="1" destOrd="0" presId="urn:microsoft.com/office/officeart/2005/8/layout/hierarchy2"/>
    <dgm:cxn modelId="{0C998E04-026A-4444-9DC5-7AB1DBB2A020}" type="presParOf" srcId="{278D94D7-C82D-40FF-8547-5C9E928BE468}" destId="{B34B91CC-4893-4F6A-8B93-889E9A464635}" srcOrd="6" destOrd="0" presId="urn:microsoft.com/office/officeart/2005/8/layout/hierarchy2"/>
    <dgm:cxn modelId="{4C3E52ED-A9C6-4DD2-9159-01032E841DF7}" type="presParOf" srcId="{B34B91CC-4893-4F6A-8B93-889E9A464635}" destId="{4B8582F4-B3F4-406D-8CA9-C3507141D69B}" srcOrd="0" destOrd="0" presId="urn:microsoft.com/office/officeart/2005/8/layout/hierarchy2"/>
    <dgm:cxn modelId="{938047E7-DEF8-41F3-9433-A89F62357065}" type="presParOf" srcId="{278D94D7-C82D-40FF-8547-5C9E928BE468}" destId="{D670BA06-0A80-4EFB-AF14-CC113E406529}" srcOrd="7" destOrd="0" presId="urn:microsoft.com/office/officeart/2005/8/layout/hierarchy2"/>
    <dgm:cxn modelId="{36C445C2-B796-4682-A9AE-407F17213FF9}" type="presParOf" srcId="{D670BA06-0A80-4EFB-AF14-CC113E406529}" destId="{01C58A86-9D26-43D7-B836-1B433B3A3794}" srcOrd="0" destOrd="0" presId="urn:microsoft.com/office/officeart/2005/8/layout/hierarchy2"/>
    <dgm:cxn modelId="{12E97595-03E2-46CC-ABA0-AC59500899E0}" type="presParOf" srcId="{D670BA06-0A80-4EFB-AF14-CC113E406529}" destId="{71FCD2A1-A20F-4EAA-8C3D-9A65FC499BE1}" srcOrd="1" destOrd="0" presId="urn:microsoft.com/office/officeart/2005/8/layout/hierarchy2"/>
    <dgm:cxn modelId="{26BAE369-7147-4562-B079-5CF0CF6281F6}" type="presParOf" srcId="{71FCD2A1-A20F-4EAA-8C3D-9A65FC499BE1}" destId="{07F8D68B-7797-4682-B1FE-DC838BBB069B}" srcOrd="0" destOrd="0" presId="urn:microsoft.com/office/officeart/2005/8/layout/hierarchy2"/>
    <dgm:cxn modelId="{F2008E3B-8EE3-41FE-90F6-1FDD5D259A6F}" type="presParOf" srcId="{07F8D68B-7797-4682-B1FE-DC838BBB069B}" destId="{68D0C9AA-4032-48B4-8A9A-5D90582BEE3A}" srcOrd="0" destOrd="0" presId="urn:microsoft.com/office/officeart/2005/8/layout/hierarchy2"/>
    <dgm:cxn modelId="{DB5588A7-FDE8-45BF-A0D9-2B11E4EE3A9A}" type="presParOf" srcId="{71FCD2A1-A20F-4EAA-8C3D-9A65FC499BE1}" destId="{34CFAF78-1D27-4649-B0C6-FFC79CE98E0B}" srcOrd="1" destOrd="0" presId="urn:microsoft.com/office/officeart/2005/8/layout/hierarchy2"/>
    <dgm:cxn modelId="{E5DE1881-C9CD-41D8-B4EC-7121AE76D6FA}" type="presParOf" srcId="{34CFAF78-1D27-4649-B0C6-FFC79CE98E0B}" destId="{955F44C7-219C-474E-A459-0D0371CE4328}" srcOrd="0" destOrd="0" presId="urn:microsoft.com/office/officeart/2005/8/layout/hierarchy2"/>
    <dgm:cxn modelId="{0F18EE8E-07AA-4A0A-BC1A-2C12779A28D7}" type="presParOf" srcId="{34CFAF78-1D27-4649-B0C6-FFC79CE98E0B}" destId="{32B20709-BDE5-4E53-B06F-553DD387E0B2}" srcOrd="1" destOrd="0" presId="urn:microsoft.com/office/officeart/2005/8/layout/hierarchy2"/>
    <dgm:cxn modelId="{FC86638B-7041-4D6B-83EC-C2A0CD350D24}" type="presParOf" srcId="{71FCD2A1-A20F-4EAA-8C3D-9A65FC499BE1}" destId="{5A8E6CF9-FED4-40F6-BFD0-75051048A065}" srcOrd="2" destOrd="0" presId="urn:microsoft.com/office/officeart/2005/8/layout/hierarchy2"/>
    <dgm:cxn modelId="{60620CB6-AFAB-48E3-8B85-9A6F330F96FC}" type="presParOf" srcId="{5A8E6CF9-FED4-40F6-BFD0-75051048A065}" destId="{2E3CA286-7610-4868-A21D-0D8509306051}" srcOrd="0" destOrd="0" presId="urn:microsoft.com/office/officeart/2005/8/layout/hierarchy2"/>
    <dgm:cxn modelId="{962AD87E-4442-4129-B9F4-83A1FCA09E2E}" type="presParOf" srcId="{71FCD2A1-A20F-4EAA-8C3D-9A65FC499BE1}" destId="{1C2F228B-31BB-4D5D-8934-ECE44BA836BD}" srcOrd="3" destOrd="0" presId="urn:microsoft.com/office/officeart/2005/8/layout/hierarchy2"/>
    <dgm:cxn modelId="{6409FC6B-C584-470D-B318-4001F2C5D428}" type="presParOf" srcId="{1C2F228B-31BB-4D5D-8934-ECE44BA836BD}" destId="{9F8EEFC9-A1DC-4F77-B816-86CDBD99A199}" srcOrd="0" destOrd="0" presId="urn:microsoft.com/office/officeart/2005/8/layout/hierarchy2"/>
    <dgm:cxn modelId="{CCA5F668-5C7B-4521-8062-9978F82EFC3A}" type="presParOf" srcId="{1C2F228B-31BB-4D5D-8934-ECE44BA836BD}" destId="{AC570B19-42E2-4D13-8AF2-424700013751}" srcOrd="1" destOrd="0" presId="urn:microsoft.com/office/officeart/2005/8/layout/hierarchy2"/>
    <dgm:cxn modelId="{25B2D218-F937-4801-8F29-03F378BDB84C}" type="presParOf" srcId="{71FCD2A1-A20F-4EAA-8C3D-9A65FC499BE1}" destId="{E1197769-91DE-4D6A-8592-DD85F2EA245F}" srcOrd="4" destOrd="0" presId="urn:microsoft.com/office/officeart/2005/8/layout/hierarchy2"/>
    <dgm:cxn modelId="{C219026E-909D-406E-9D75-028BB9098DFD}" type="presParOf" srcId="{E1197769-91DE-4D6A-8592-DD85F2EA245F}" destId="{5D59C4ED-C184-48B1-9E59-5BF23E218C5E}" srcOrd="0" destOrd="0" presId="urn:microsoft.com/office/officeart/2005/8/layout/hierarchy2"/>
    <dgm:cxn modelId="{4D534847-C836-42C0-9720-0047E6EC0B45}" type="presParOf" srcId="{71FCD2A1-A20F-4EAA-8C3D-9A65FC499BE1}" destId="{34F893D6-6A1D-4BE6-BC3A-5028F91891C4}" srcOrd="5" destOrd="0" presId="urn:microsoft.com/office/officeart/2005/8/layout/hierarchy2"/>
    <dgm:cxn modelId="{D8339886-D8A0-4456-99A1-E6353F6EC70E}" type="presParOf" srcId="{34F893D6-6A1D-4BE6-BC3A-5028F91891C4}" destId="{EB4BF4EB-3064-4DE5-82D4-57F0311E1FE3}" srcOrd="0" destOrd="0" presId="urn:microsoft.com/office/officeart/2005/8/layout/hierarchy2"/>
    <dgm:cxn modelId="{9105FDED-3F17-45D0-B6D4-3F126D847B4E}" type="presParOf" srcId="{34F893D6-6A1D-4BE6-BC3A-5028F91891C4}" destId="{B943EABB-AB56-4149-87BE-61773E48A35E}" srcOrd="1" destOrd="0" presId="urn:microsoft.com/office/officeart/2005/8/layout/hierarchy2"/>
    <dgm:cxn modelId="{9F8A29F0-0CD9-41DE-9914-CF8CC1941309}" type="presParOf" srcId="{FA50B5B8-A384-41C6-803F-DE4282D963E0}" destId="{6595BA08-46FB-4D4A-9A3E-146E51207FAD}" srcOrd="2" destOrd="0" presId="urn:microsoft.com/office/officeart/2005/8/layout/hierarchy2"/>
    <dgm:cxn modelId="{E83FE3EC-DBEA-4E9F-8035-FAC9350B373D}" type="presParOf" srcId="{6595BA08-46FB-4D4A-9A3E-146E51207FAD}" destId="{665F5BBD-9095-4A9D-BEBF-AE8311A93784}" srcOrd="0" destOrd="0" presId="urn:microsoft.com/office/officeart/2005/8/layout/hierarchy2"/>
    <dgm:cxn modelId="{5971EBC7-A6DE-4589-BBE8-78D836DC9EF6}" type="presParOf" srcId="{FA50B5B8-A384-41C6-803F-DE4282D963E0}" destId="{9B98A8C0-AEF2-4799-901A-EA8364CEF052}" srcOrd="3" destOrd="0" presId="urn:microsoft.com/office/officeart/2005/8/layout/hierarchy2"/>
    <dgm:cxn modelId="{ACAF5609-FF1A-466E-9D8E-F67A03FD4A42}" type="presParOf" srcId="{9B98A8C0-AEF2-4799-901A-EA8364CEF052}" destId="{0872F9B5-5579-43F7-9693-883B574112E5}" srcOrd="0" destOrd="0" presId="urn:microsoft.com/office/officeart/2005/8/layout/hierarchy2"/>
    <dgm:cxn modelId="{25F5ED9B-ADFA-4472-99CD-D0E45FA089D9}" type="presParOf" srcId="{9B98A8C0-AEF2-4799-901A-EA8364CEF052}" destId="{738546CA-4AFC-4C6F-BE03-3717592F9BCA}" srcOrd="1" destOrd="0" presId="urn:microsoft.com/office/officeart/2005/8/layout/hierarchy2"/>
    <dgm:cxn modelId="{F94414DD-DCE9-4936-859B-3FDDD331FEF1}" type="presParOf" srcId="{738546CA-4AFC-4C6F-BE03-3717592F9BCA}" destId="{94874501-D4AB-489F-B2D4-1793A58AF83F}" srcOrd="0" destOrd="0" presId="urn:microsoft.com/office/officeart/2005/8/layout/hierarchy2"/>
    <dgm:cxn modelId="{B2F368F4-66EC-4AFB-BD79-6DA512A4755D}" type="presParOf" srcId="{94874501-D4AB-489F-B2D4-1793A58AF83F}" destId="{38BC776E-54F8-4C51-9F5C-37CA7D6AD2FB}" srcOrd="0" destOrd="0" presId="urn:microsoft.com/office/officeart/2005/8/layout/hierarchy2"/>
    <dgm:cxn modelId="{031302B4-6085-4411-A3A2-6B661AF1EC40}" type="presParOf" srcId="{738546CA-4AFC-4C6F-BE03-3717592F9BCA}" destId="{FD1F6287-1F8F-4863-81EE-C75BDEDA2DF0}" srcOrd="1" destOrd="0" presId="urn:microsoft.com/office/officeart/2005/8/layout/hierarchy2"/>
    <dgm:cxn modelId="{636965FC-1566-4F7C-A466-C88A59D2ED00}" type="presParOf" srcId="{FD1F6287-1F8F-4863-81EE-C75BDEDA2DF0}" destId="{E6E14B2B-0AD1-429D-93A2-08A068381CAB}" srcOrd="0" destOrd="0" presId="urn:microsoft.com/office/officeart/2005/8/layout/hierarchy2"/>
    <dgm:cxn modelId="{3CE5B2EA-F657-4DE8-9121-8E6726B2DBBC}" type="presParOf" srcId="{FD1F6287-1F8F-4863-81EE-C75BDEDA2DF0}" destId="{CD4FE9EF-D385-4B45-AF90-E8AD25E570F0}" srcOrd="1" destOrd="0" presId="urn:microsoft.com/office/officeart/2005/8/layout/hierarchy2"/>
    <dgm:cxn modelId="{1ADEE1D9-6BAD-4F6E-9F9D-01F7B8D7603A}" type="presParOf" srcId="{CD4FE9EF-D385-4B45-AF90-E8AD25E570F0}" destId="{CAC4714A-3C37-4130-8BCC-E72D4A4E15D2}" srcOrd="0" destOrd="0" presId="urn:microsoft.com/office/officeart/2005/8/layout/hierarchy2"/>
    <dgm:cxn modelId="{3083FCCF-B30A-4A14-A480-E10F74B24D32}" type="presParOf" srcId="{CAC4714A-3C37-4130-8BCC-E72D4A4E15D2}" destId="{89B614CF-5D89-4BDA-9B5F-840DD21858B9}" srcOrd="0" destOrd="0" presId="urn:microsoft.com/office/officeart/2005/8/layout/hierarchy2"/>
    <dgm:cxn modelId="{405C61B3-94FD-4277-94DF-C6BFB7E2D208}" type="presParOf" srcId="{CD4FE9EF-D385-4B45-AF90-E8AD25E570F0}" destId="{9A7A4F42-D608-4FE2-B839-01C93CC78E78}" srcOrd="1" destOrd="0" presId="urn:microsoft.com/office/officeart/2005/8/layout/hierarchy2"/>
    <dgm:cxn modelId="{0B84CC22-F157-488C-B577-370ACDBB5379}" type="presParOf" srcId="{9A7A4F42-D608-4FE2-B839-01C93CC78E78}" destId="{8B1F6194-DAD3-4FE9-9FAC-18CD061E43E7}" srcOrd="0" destOrd="0" presId="urn:microsoft.com/office/officeart/2005/8/layout/hierarchy2"/>
    <dgm:cxn modelId="{AD5AD7BC-A399-426E-8D1C-2B0C76D3CC99}" type="presParOf" srcId="{9A7A4F42-D608-4FE2-B839-01C93CC78E78}" destId="{07A969D0-5634-455B-B204-037EB4523C0F}" srcOrd="1" destOrd="0" presId="urn:microsoft.com/office/officeart/2005/8/layout/hierarchy2"/>
    <dgm:cxn modelId="{8843D987-4F12-4F1F-AAEF-9500FAFE5E24}" type="presParOf" srcId="{CD4FE9EF-D385-4B45-AF90-E8AD25E570F0}" destId="{C7EAF7E9-7C35-477E-B7C6-54C5B7429FAB}" srcOrd="2" destOrd="0" presId="urn:microsoft.com/office/officeart/2005/8/layout/hierarchy2"/>
    <dgm:cxn modelId="{4749DAB5-66F5-4833-830A-4CC8F7503720}" type="presParOf" srcId="{C7EAF7E9-7C35-477E-B7C6-54C5B7429FAB}" destId="{97702837-DAAC-4B53-937C-F9352F60D2B6}" srcOrd="0" destOrd="0" presId="urn:microsoft.com/office/officeart/2005/8/layout/hierarchy2"/>
    <dgm:cxn modelId="{5CD08C92-036E-4E74-961F-AE8A9923238A}" type="presParOf" srcId="{CD4FE9EF-D385-4B45-AF90-E8AD25E570F0}" destId="{CBF4EA15-8988-4FF5-A455-C0A9443785E6}" srcOrd="3" destOrd="0" presId="urn:microsoft.com/office/officeart/2005/8/layout/hierarchy2"/>
    <dgm:cxn modelId="{69B16756-6DC1-44E5-97E7-D262AB759E29}" type="presParOf" srcId="{CBF4EA15-8988-4FF5-A455-C0A9443785E6}" destId="{CB73C585-91FC-4874-AE75-572B30D8D1B6}" srcOrd="0" destOrd="0" presId="urn:microsoft.com/office/officeart/2005/8/layout/hierarchy2"/>
    <dgm:cxn modelId="{DFEA99E2-4BAC-4CFE-8143-CBA10CA00CF0}" type="presParOf" srcId="{CBF4EA15-8988-4FF5-A455-C0A9443785E6}" destId="{A8E2CBD0-D801-439E-BC0F-9581328D3DBB}" srcOrd="1" destOrd="0" presId="urn:microsoft.com/office/officeart/2005/8/layout/hierarchy2"/>
    <dgm:cxn modelId="{3333B597-5886-41E7-8CEE-DF4E38B7A466}" type="presParOf" srcId="{738546CA-4AFC-4C6F-BE03-3717592F9BCA}" destId="{529513D5-EFF3-42FC-A228-292453703381}" srcOrd="2" destOrd="0" presId="urn:microsoft.com/office/officeart/2005/8/layout/hierarchy2"/>
    <dgm:cxn modelId="{5ABDBD2C-0506-495A-8D53-3F1E6C97B011}" type="presParOf" srcId="{529513D5-EFF3-42FC-A228-292453703381}" destId="{72952909-F251-46D2-9450-D3C159DFF2AB}" srcOrd="0" destOrd="0" presId="urn:microsoft.com/office/officeart/2005/8/layout/hierarchy2"/>
    <dgm:cxn modelId="{7D1B2704-898F-4188-B867-FA1E8BE477F4}" type="presParOf" srcId="{738546CA-4AFC-4C6F-BE03-3717592F9BCA}" destId="{98D121B3-3CF2-46FF-8F05-DDBD4775C05B}" srcOrd="3" destOrd="0" presId="urn:microsoft.com/office/officeart/2005/8/layout/hierarchy2"/>
    <dgm:cxn modelId="{38191590-1C1C-4182-AD8C-285E1066E751}" type="presParOf" srcId="{98D121B3-3CF2-46FF-8F05-DDBD4775C05B}" destId="{43E2B446-1CB7-42DD-B131-C37A21DB4D0C}" srcOrd="0" destOrd="0" presId="urn:microsoft.com/office/officeart/2005/8/layout/hierarchy2"/>
    <dgm:cxn modelId="{6BF341EE-44E7-4F63-A292-94E5BDA917A1}" type="presParOf" srcId="{98D121B3-3CF2-46FF-8F05-DDBD4775C05B}" destId="{B152F4B4-BE5B-4C88-B50C-0851DB4131B8}" srcOrd="1" destOrd="0" presId="urn:microsoft.com/office/officeart/2005/8/layout/hierarchy2"/>
    <dgm:cxn modelId="{C4952B84-9226-4FDD-9EC6-CAA63F8C91D2}" type="presParOf" srcId="{FA50B5B8-A384-41C6-803F-DE4282D963E0}" destId="{5B21DB36-F307-4389-9FBB-35CF12640515}" srcOrd="4" destOrd="0" presId="urn:microsoft.com/office/officeart/2005/8/layout/hierarchy2"/>
    <dgm:cxn modelId="{235F7C93-C236-4DF7-9DAF-A47C6C0F75DF}" type="presParOf" srcId="{5B21DB36-F307-4389-9FBB-35CF12640515}" destId="{973F98E5-FF02-4355-AB85-553BD864D9DA}" srcOrd="0" destOrd="0" presId="urn:microsoft.com/office/officeart/2005/8/layout/hierarchy2"/>
    <dgm:cxn modelId="{D1AA3486-AFD7-4370-9DAE-278CDEBAD537}" type="presParOf" srcId="{FA50B5B8-A384-41C6-803F-DE4282D963E0}" destId="{1D39362D-FF62-4F2C-8C40-13D37433433E}" srcOrd="5" destOrd="0" presId="urn:microsoft.com/office/officeart/2005/8/layout/hierarchy2"/>
    <dgm:cxn modelId="{7811C1FC-2F97-4EF6-BCC1-6DF9905989CA}" type="presParOf" srcId="{1D39362D-FF62-4F2C-8C40-13D37433433E}" destId="{7DCB951E-584A-46D5-ACB2-E719FB936589}" srcOrd="0" destOrd="0" presId="urn:microsoft.com/office/officeart/2005/8/layout/hierarchy2"/>
    <dgm:cxn modelId="{92B043CA-82D4-4505-9126-F9F701034A8D}" type="presParOf" srcId="{1D39362D-FF62-4F2C-8C40-13D37433433E}" destId="{3FA2622E-54EA-4596-8627-C2B846EEA547}" srcOrd="1" destOrd="0" presId="urn:microsoft.com/office/officeart/2005/8/layout/hierarchy2"/>
    <dgm:cxn modelId="{BF219F3F-1688-4513-95D6-0EA073ADEF95}" type="presParOf" srcId="{3FA2622E-54EA-4596-8627-C2B846EEA547}" destId="{32D8B8AB-E0F2-4BEA-AD53-845EE0356603}" srcOrd="0" destOrd="0" presId="urn:microsoft.com/office/officeart/2005/8/layout/hierarchy2"/>
    <dgm:cxn modelId="{CF818BBB-169A-43BB-8DA8-7CEEA3A5C5B9}" type="presParOf" srcId="{32D8B8AB-E0F2-4BEA-AD53-845EE0356603}" destId="{314AFEB5-3E0E-40CC-92B0-F4D1F1673499}" srcOrd="0" destOrd="0" presId="urn:microsoft.com/office/officeart/2005/8/layout/hierarchy2"/>
    <dgm:cxn modelId="{030F62A6-0C0C-43AF-B0AD-D1FC22136E07}" type="presParOf" srcId="{3FA2622E-54EA-4596-8627-C2B846EEA547}" destId="{D41021A4-0B66-4FEF-A370-0AB071859B44}" srcOrd="1" destOrd="0" presId="urn:microsoft.com/office/officeart/2005/8/layout/hierarchy2"/>
    <dgm:cxn modelId="{1B5FA8A9-B803-4E86-936C-C8AC2AB67E19}" type="presParOf" srcId="{D41021A4-0B66-4FEF-A370-0AB071859B44}" destId="{41A39B28-2779-491B-948B-FCBA67ECD1E2}" srcOrd="0" destOrd="0" presId="urn:microsoft.com/office/officeart/2005/8/layout/hierarchy2"/>
    <dgm:cxn modelId="{652975ED-C4B6-4FA6-9E6A-B26458210696}" type="presParOf" srcId="{D41021A4-0B66-4FEF-A370-0AB071859B44}" destId="{4384E0C8-4DA1-431F-AE7E-D6DEA8D47A6E}" srcOrd="1" destOrd="0" presId="urn:microsoft.com/office/officeart/2005/8/layout/hierarchy2"/>
    <dgm:cxn modelId="{B942E9F9-96FE-4DE9-BEA2-1C224336DB12}" type="presParOf" srcId="{3FA2622E-54EA-4596-8627-C2B846EEA547}" destId="{CCB70FDE-13BE-4EAF-9F90-EA58019DA819}" srcOrd="2" destOrd="0" presId="urn:microsoft.com/office/officeart/2005/8/layout/hierarchy2"/>
    <dgm:cxn modelId="{05D602CF-6528-4559-8460-429397C77474}" type="presParOf" srcId="{CCB70FDE-13BE-4EAF-9F90-EA58019DA819}" destId="{9A55DB57-F221-4FF1-B872-408CC828832C}" srcOrd="0" destOrd="0" presId="urn:microsoft.com/office/officeart/2005/8/layout/hierarchy2"/>
    <dgm:cxn modelId="{3063ADEB-357B-4E11-A29C-69ED5BDF3663}" type="presParOf" srcId="{3FA2622E-54EA-4596-8627-C2B846EEA547}" destId="{EE186C1F-FE47-441D-92E3-BD8EB40B7906}" srcOrd="3" destOrd="0" presId="urn:microsoft.com/office/officeart/2005/8/layout/hierarchy2"/>
    <dgm:cxn modelId="{B88AC553-40C4-4DF0-9183-2AA977D083BE}" type="presParOf" srcId="{EE186C1F-FE47-441D-92E3-BD8EB40B7906}" destId="{35423792-2907-4AC1-B051-877A61927D32}" srcOrd="0" destOrd="0" presId="urn:microsoft.com/office/officeart/2005/8/layout/hierarchy2"/>
    <dgm:cxn modelId="{F27114B1-8B2B-468E-B7E0-6D901D16B74D}" type="presParOf" srcId="{EE186C1F-FE47-441D-92E3-BD8EB40B7906}" destId="{91AA7B5F-B9F5-4898-90F7-71DD1F45D9FD}" srcOrd="1" destOrd="0" presId="urn:microsoft.com/office/officeart/2005/8/layout/hierarchy2"/>
    <dgm:cxn modelId="{213D9FBF-7E82-44FB-91CD-CD8E2A1DBF73}" type="presParOf" srcId="{3FA2622E-54EA-4596-8627-C2B846EEA547}" destId="{61277940-787B-4A06-8CA4-4DF6CE7D413D}" srcOrd="4" destOrd="0" presId="urn:microsoft.com/office/officeart/2005/8/layout/hierarchy2"/>
    <dgm:cxn modelId="{60A5BC44-3F84-4EC3-A578-8FC53865C974}" type="presParOf" srcId="{61277940-787B-4A06-8CA4-4DF6CE7D413D}" destId="{C6C03636-8FB0-4048-BB12-F5FDAF48A3BD}" srcOrd="0" destOrd="0" presId="urn:microsoft.com/office/officeart/2005/8/layout/hierarchy2"/>
    <dgm:cxn modelId="{34271E99-26B6-47BE-B401-7AC625A75D09}" type="presParOf" srcId="{3FA2622E-54EA-4596-8627-C2B846EEA547}" destId="{42A51704-704E-4442-A610-35BB72B7569C}" srcOrd="5" destOrd="0" presId="urn:microsoft.com/office/officeart/2005/8/layout/hierarchy2"/>
    <dgm:cxn modelId="{E498BC0D-AB1D-481C-8B95-D44A4BEC8526}" type="presParOf" srcId="{42A51704-704E-4442-A610-35BB72B7569C}" destId="{08C250A1-006E-420C-A0A8-EFF592991C72}" srcOrd="0" destOrd="0" presId="urn:microsoft.com/office/officeart/2005/8/layout/hierarchy2"/>
    <dgm:cxn modelId="{CDAE5F14-EA4C-4D1F-A45B-180078E55E44}" type="presParOf" srcId="{42A51704-704E-4442-A610-35BB72B7569C}" destId="{0F78C229-60AD-4A31-846B-F725E5823E34}" srcOrd="1" destOrd="0" presId="urn:microsoft.com/office/officeart/2005/8/layout/hierarchy2"/>
    <dgm:cxn modelId="{C5074E1A-9AFE-4F12-B422-CE3BCE043134}" type="presParOf" srcId="{0F78C229-60AD-4A31-846B-F725E5823E34}" destId="{C3E4B42E-681A-4A3B-8C29-B4B944EBC41B}" srcOrd="0" destOrd="0" presId="urn:microsoft.com/office/officeart/2005/8/layout/hierarchy2"/>
    <dgm:cxn modelId="{532D525B-B5E3-4309-AF15-3B05350BF014}" type="presParOf" srcId="{C3E4B42E-681A-4A3B-8C29-B4B944EBC41B}" destId="{9FEDA72E-2A73-4B2B-9E84-956F17FB89EF}" srcOrd="0" destOrd="0" presId="urn:microsoft.com/office/officeart/2005/8/layout/hierarchy2"/>
    <dgm:cxn modelId="{4EF1088D-048C-4A4C-B4DB-7C18A6DCECD7}" type="presParOf" srcId="{0F78C229-60AD-4A31-846B-F725E5823E34}" destId="{76AD2273-6443-41CB-859F-F588F59EB671}" srcOrd="1" destOrd="0" presId="urn:microsoft.com/office/officeart/2005/8/layout/hierarchy2"/>
    <dgm:cxn modelId="{308C0586-F558-47C3-BB88-70A9F18BBA33}" type="presParOf" srcId="{76AD2273-6443-41CB-859F-F588F59EB671}" destId="{8D9D9E60-EEFF-4683-B8C6-D47D24FD58F0}" srcOrd="0" destOrd="0" presId="urn:microsoft.com/office/officeart/2005/8/layout/hierarchy2"/>
    <dgm:cxn modelId="{8C963768-A70E-42D8-BFF3-772E7AE9A9C9}" type="presParOf" srcId="{76AD2273-6443-41CB-859F-F588F59EB671}" destId="{88F5A1CD-49B2-4BEF-9353-F22AC0E0EBA8}" srcOrd="1" destOrd="0" presId="urn:microsoft.com/office/officeart/2005/8/layout/hierarchy2"/>
    <dgm:cxn modelId="{A18387C8-8DAA-4F45-BFD5-F79AE86F7E3A}" type="presParOf" srcId="{0F78C229-60AD-4A31-846B-F725E5823E34}" destId="{BF5ADA9F-79D3-48FA-9280-4008DF61F5BA}" srcOrd="2" destOrd="0" presId="urn:microsoft.com/office/officeart/2005/8/layout/hierarchy2"/>
    <dgm:cxn modelId="{13437B79-FE7E-46C4-A178-B89BCDF003B8}" type="presParOf" srcId="{BF5ADA9F-79D3-48FA-9280-4008DF61F5BA}" destId="{2247DDB6-FC70-4978-8D27-5695FD54D357}" srcOrd="0" destOrd="0" presId="urn:microsoft.com/office/officeart/2005/8/layout/hierarchy2"/>
    <dgm:cxn modelId="{7A26D7D4-3E17-4F75-A408-4594EB6DAA11}" type="presParOf" srcId="{0F78C229-60AD-4A31-846B-F725E5823E34}" destId="{1105D39C-9AF4-404A-91DD-C3DD7F731168}" srcOrd="3" destOrd="0" presId="urn:microsoft.com/office/officeart/2005/8/layout/hierarchy2"/>
    <dgm:cxn modelId="{069387E1-F52F-4207-B513-84ED316A6E2F}" type="presParOf" srcId="{1105D39C-9AF4-404A-91DD-C3DD7F731168}" destId="{36967468-C188-436A-8AF1-E7D6442A69C8}" srcOrd="0" destOrd="0" presId="urn:microsoft.com/office/officeart/2005/8/layout/hierarchy2"/>
    <dgm:cxn modelId="{E49B8594-7667-41C2-89B5-08ED2408C9C4}" type="presParOf" srcId="{1105D39C-9AF4-404A-91DD-C3DD7F731168}" destId="{53CF30C9-8382-4717-A063-7D39FDB4A58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19184E0-0A32-4059-BC32-37107C85D089}" type="doc">
      <dgm:prSet loTypeId="urn:microsoft.com/office/officeart/2005/8/layout/hierarchy2" loCatId="hierarchy" qsTypeId="urn:microsoft.com/office/officeart/2005/8/quickstyle/3d2" qsCatId="3D" csTypeId="urn:microsoft.com/office/officeart/2005/8/colors/colorful1#1" csCatId="colorful" phldr="1"/>
      <dgm:spPr/>
      <dgm:t>
        <a:bodyPr/>
        <a:lstStyle/>
        <a:p>
          <a:endParaRPr kumimoji="1" lang="ja-JP" altLang="en-US"/>
        </a:p>
      </dgm:t>
    </dgm:pt>
    <dgm:pt modelId="{7B5313F6-0ABA-43E0-9DB3-BE496527067E}">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課題</a:t>
          </a:r>
          <a:endParaRPr kumimoji="1" lang="ja-JP" altLang="en-US" dirty="0">
            <a:latin typeface="HG丸ｺﾞｼｯｸM-PRO" panose="020F0600000000000000" pitchFamily="50" charset="-128"/>
            <a:ea typeface="HG丸ｺﾞｼｯｸM-PRO" panose="020F0600000000000000" pitchFamily="50" charset="-128"/>
          </a:endParaRPr>
        </a:p>
      </dgm:t>
    </dgm:pt>
    <dgm:pt modelId="{B2685699-8510-4A7C-975A-860618F9921C}" type="parTrans" cxnId="{F7FE86F6-ED39-4D99-A532-FC5FAC0719B2}">
      <dgm:prSet/>
      <dgm:spPr/>
      <dgm:t>
        <a:bodyPr/>
        <a:lstStyle/>
        <a:p>
          <a:endParaRPr kumimoji="1" lang="ja-JP" altLang="en-US"/>
        </a:p>
      </dgm:t>
    </dgm:pt>
    <dgm:pt modelId="{5FDD476F-62BA-4876-9DB2-50D069E176CF}" type="sibTrans" cxnId="{F7FE86F6-ED39-4D99-A532-FC5FAC0719B2}">
      <dgm:prSet/>
      <dgm:spPr/>
      <dgm:t>
        <a:bodyPr/>
        <a:lstStyle/>
        <a:p>
          <a:endParaRPr kumimoji="1" lang="ja-JP" altLang="en-US"/>
        </a:p>
      </dgm:t>
    </dgm:pt>
    <dgm:pt modelId="{CF2CFEE4-72A1-41F8-B226-A09CFACFFFA6}">
      <dgm:prSet phldrT="[テキスト]" phldr="1"/>
      <dgm:spPr/>
      <dgm:t>
        <a:bodyPr/>
        <a:lstStyle/>
        <a:p>
          <a:endParaRPr kumimoji="1" lang="ja-JP" altLang="en-US" dirty="0"/>
        </a:p>
      </dgm:t>
    </dgm:pt>
    <dgm:pt modelId="{3C2A11AD-49A2-4F63-BEF1-47D2E2FDE4AF}" type="parTrans" cxnId="{70FE1FF8-B35F-4D72-9BFE-9BB363196671}">
      <dgm:prSet/>
      <dgm:spPr/>
      <dgm:t>
        <a:bodyPr/>
        <a:lstStyle/>
        <a:p>
          <a:endParaRPr kumimoji="1" lang="ja-JP" altLang="en-US"/>
        </a:p>
      </dgm:t>
    </dgm:pt>
    <dgm:pt modelId="{A5992CE2-8376-40FC-8C8E-8041EDCCA517}" type="sibTrans" cxnId="{70FE1FF8-B35F-4D72-9BFE-9BB363196671}">
      <dgm:prSet/>
      <dgm:spPr/>
      <dgm:t>
        <a:bodyPr/>
        <a:lstStyle/>
        <a:p>
          <a:endParaRPr kumimoji="1" lang="ja-JP" altLang="en-US"/>
        </a:p>
      </dgm:t>
    </dgm:pt>
    <dgm:pt modelId="{0A67A1F6-AE4D-4C91-BD49-30A0B6535087}">
      <dgm:prSet phldrT="[テキスト]" phldr="1"/>
      <dgm:spPr/>
      <dgm:t>
        <a:bodyPr/>
        <a:lstStyle/>
        <a:p>
          <a:endParaRPr kumimoji="1" lang="ja-JP" altLang="en-US" dirty="0"/>
        </a:p>
      </dgm:t>
    </dgm:pt>
    <dgm:pt modelId="{8CDBB234-A698-4FB0-B300-6808AE4EBC29}" type="parTrans" cxnId="{D0B5BCA0-1B96-4A8F-AC73-A364A0180010}">
      <dgm:prSet/>
      <dgm:spPr/>
      <dgm:t>
        <a:bodyPr/>
        <a:lstStyle/>
        <a:p>
          <a:endParaRPr kumimoji="1" lang="ja-JP" altLang="en-US"/>
        </a:p>
      </dgm:t>
    </dgm:pt>
    <dgm:pt modelId="{BA73570D-FCBE-4416-9EC3-332522A5AB76}" type="sibTrans" cxnId="{D0B5BCA0-1B96-4A8F-AC73-A364A0180010}">
      <dgm:prSet/>
      <dgm:spPr/>
      <dgm:t>
        <a:bodyPr/>
        <a:lstStyle/>
        <a:p>
          <a:endParaRPr kumimoji="1" lang="ja-JP" altLang="en-US"/>
        </a:p>
      </dgm:t>
    </dgm:pt>
    <dgm:pt modelId="{2E03FF93-BBFF-4958-9D09-7448D817E73B}">
      <dgm:prSet phldrT="[テキスト]" phldr="1"/>
      <dgm:spPr/>
      <dgm:t>
        <a:bodyPr/>
        <a:lstStyle/>
        <a:p>
          <a:endParaRPr kumimoji="1" lang="ja-JP" altLang="en-US" dirty="0"/>
        </a:p>
      </dgm:t>
    </dgm:pt>
    <dgm:pt modelId="{6827C84C-4FFE-4AF2-9C2B-8A52703150AB}" type="parTrans" cxnId="{A2D6A2D1-9D16-4859-B6BB-92AFC0420A67}">
      <dgm:prSet/>
      <dgm:spPr/>
      <dgm:t>
        <a:bodyPr/>
        <a:lstStyle/>
        <a:p>
          <a:endParaRPr kumimoji="1" lang="ja-JP" altLang="en-US"/>
        </a:p>
      </dgm:t>
    </dgm:pt>
    <dgm:pt modelId="{569B15FC-1E66-4E8A-956C-39E3DD3A315D}" type="sibTrans" cxnId="{A2D6A2D1-9D16-4859-B6BB-92AFC0420A67}">
      <dgm:prSet/>
      <dgm:spPr/>
      <dgm:t>
        <a:bodyPr/>
        <a:lstStyle/>
        <a:p>
          <a:endParaRPr kumimoji="1" lang="ja-JP" altLang="en-US"/>
        </a:p>
      </dgm:t>
    </dgm:pt>
    <dgm:pt modelId="{DDB04354-20AF-4F87-ABCE-A3B936D0692C}">
      <dgm:prSet phldrT="[テキスト]" phldr="1"/>
      <dgm:spPr/>
      <dgm:t>
        <a:bodyPr/>
        <a:lstStyle/>
        <a:p>
          <a:endParaRPr kumimoji="1" lang="ja-JP" altLang="en-US"/>
        </a:p>
      </dgm:t>
    </dgm:pt>
    <dgm:pt modelId="{7F8D6491-6FF8-4926-A0EB-ECF5DFE62047}" type="parTrans" cxnId="{4E3B446C-63A3-4DB3-A1E3-9310078CA20C}">
      <dgm:prSet/>
      <dgm:spPr/>
      <dgm:t>
        <a:bodyPr/>
        <a:lstStyle/>
        <a:p>
          <a:endParaRPr kumimoji="1" lang="ja-JP" altLang="en-US"/>
        </a:p>
      </dgm:t>
    </dgm:pt>
    <dgm:pt modelId="{2268F108-0560-47CB-A728-9C6890AEB1CE}" type="sibTrans" cxnId="{4E3B446C-63A3-4DB3-A1E3-9310078CA20C}">
      <dgm:prSet/>
      <dgm:spPr/>
      <dgm:t>
        <a:bodyPr/>
        <a:lstStyle/>
        <a:p>
          <a:endParaRPr kumimoji="1" lang="ja-JP" altLang="en-US"/>
        </a:p>
      </dgm:t>
    </dgm:pt>
    <dgm:pt modelId="{E587535E-159B-49C1-B348-EAE17884C819}">
      <dgm:prSet phldrT="[テキスト]" phldr="1"/>
      <dgm:spPr/>
      <dgm:t>
        <a:bodyPr/>
        <a:lstStyle/>
        <a:p>
          <a:endParaRPr kumimoji="1" lang="ja-JP" altLang="en-US" dirty="0"/>
        </a:p>
      </dgm:t>
    </dgm:pt>
    <dgm:pt modelId="{B1A3B1A0-AE85-44B3-AD08-01CEAFFC4845}" type="parTrans" cxnId="{AA569F81-B2E9-43D3-AF5D-1B0125DE1C21}">
      <dgm:prSet/>
      <dgm:spPr/>
      <dgm:t>
        <a:bodyPr/>
        <a:lstStyle/>
        <a:p>
          <a:endParaRPr kumimoji="1" lang="ja-JP" altLang="en-US"/>
        </a:p>
      </dgm:t>
    </dgm:pt>
    <dgm:pt modelId="{0782FE97-9D2C-49A4-8E97-325CD1509C3D}" type="sibTrans" cxnId="{AA569F81-B2E9-43D3-AF5D-1B0125DE1C21}">
      <dgm:prSet/>
      <dgm:spPr/>
      <dgm:t>
        <a:bodyPr/>
        <a:lstStyle/>
        <a:p>
          <a:endParaRPr kumimoji="1" lang="ja-JP" altLang="en-US"/>
        </a:p>
      </dgm:t>
    </dgm:pt>
    <dgm:pt modelId="{285C90FC-5FBD-4728-B12B-352AB0B86EF4}">
      <dgm:prSet/>
      <dgm:spPr/>
      <dgm:t>
        <a:bodyPr/>
        <a:lstStyle/>
        <a:p>
          <a:endParaRPr kumimoji="1" lang="ja-JP" altLang="en-US"/>
        </a:p>
      </dgm:t>
    </dgm:pt>
    <dgm:pt modelId="{BB3D3615-1BFE-405E-B5EC-A97268D392F6}" type="parTrans" cxnId="{3F0E6E58-DA4B-4C38-B954-BC03A461D74F}">
      <dgm:prSet/>
      <dgm:spPr/>
      <dgm:t>
        <a:bodyPr/>
        <a:lstStyle/>
        <a:p>
          <a:endParaRPr kumimoji="1" lang="ja-JP" altLang="en-US"/>
        </a:p>
      </dgm:t>
    </dgm:pt>
    <dgm:pt modelId="{760B893F-2F44-45C1-BA43-086C2616AEEC}" type="sibTrans" cxnId="{3F0E6E58-DA4B-4C38-B954-BC03A461D74F}">
      <dgm:prSet/>
      <dgm:spPr/>
      <dgm:t>
        <a:bodyPr/>
        <a:lstStyle/>
        <a:p>
          <a:endParaRPr kumimoji="1" lang="ja-JP" altLang="en-US"/>
        </a:p>
      </dgm:t>
    </dgm:pt>
    <dgm:pt modelId="{9CD3F1E8-9B22-42D5-B206-D2FF9118A2CF}">
      <dgm:prSet/>
      <dgm:spPr/>
      <dgm:t>
        <a:bodyPr/>
        <a:lstStyle/>
        <a:p>
          <a:endParaRPr kumimoji="1" lang="ja-JP" altLang="en-US"/>
        </a:p>
      </dgm:t>
    </dgm:pt>
    <dgm:pt modelId="{E8198589-7F81-4070-8FCC-588123B578E7}" type="parTrans" cxnId="{28991781-3602-48C3-B37F-07648BA9EA90}">
      <dgm:prSet/>
      <dgm:spPr/>
      <dgm:t>
        <a:bodyPr/>
        <a:lstStyle/>
        <a:p>
          <a:endParaRPr kumimoji="1" lang="ja-JP" altLang="en-US"/>
        </a:p>
      </dgm:t>
    </dgm:pt>
    <dgm:pt modelId="{DF6C7C02-3861-466B-B722-C378E7F1EDF5}" type="sibTrans" cxnId="{28991781-3602-48C3-B37F-07648BA9EA90}">
      <dgm:prSet/>
      <dgm:spPr/>
      <dgm:t>
        <a:bodyPr/>
        <a:lstStyle/>
        <a:p>
          <a:endParaRPr kumimoji="1" lang="ja-JP" altLang="en-US"/>
        </a:p>
      </dgm:t>
    </dgm:pt>
    <dgm:pt modelId="{0D0514FC-5275-485C-A5FD-764FD21B19A4}">
      <dgm:prSet/>
      <dgm:spPr/>
      <dgm:t>
        <a:bodyPr/>
        <a:lstStyle/>
        <a:p>
          <a:endParaRPr kumimoji="1" lang="ja-JP" altLang="en-US"/>
        </a:p>
      </dgm:t>
    </dgm:pt>
    <dgm:pt modelId="{0F4FAAD3-3815-4290-A0A0-2B295A4802F7}" type="parTrans" cxnId="{6369AC24-0870-441C-8685-8CFF3C4C96A0}">
      <dgm:prSet/>
      <dgm:spPr/>
      <dgm:t>
        <a:bodyPr/>
        <a:lstStyle/>
        <a:p>
          <a:endParaRPr kumimoji="1" lang="ja-JP" altLang="en-US"/>
        </a:p>
      </dgm:t>
    </dgm:pt>
    <dgm:pt modelId="{A2883645-F431-4644-B749-80B76210EA20}" type="sibTrans" cxnId="{6369AC24-0870-441C-8685-8CFF3C4C96A0}">
      <dgm:prSet/>
      <dgm:spPr/>
      <dgm:t>
        <a:bodyPr/>
        <a:lstStyle/>
        <a:p>
          <a:endParaRPr kumimoji="1" lang="ja-JP" altLang="en-US"/>
        </a:p>
      </dgm:t>
    </dgm:pt>
    <dgm:pt modelId="{21CEBDDD-4D50-4D40-83DB-5AE267657A1B}">
      <dgm:prSet/>
      <dgm:spPr/>
      <dgm:t>
        <a:bodyPr/>
        <a:lstStyle/>
        <a:p>
          <a:endParaRPr kumimoji="1" lang="ja-JP" altLang="en-US"/>
        </a:p>
      </dgm:t>
    </dgm:pt>
    <dgm:pt modelId="{A10D6C00-14D1-4EDD-94FD-B17CF35EF08E}" type="parTrans" cxnId="{6BBCA7CB-16C8-4908-943C-E1E84184D911}">
      <dgm:prSet/>
      <dgm:spPr/>
      <dgm:t>
        <a:bodyPr/>
        <a:lstStyle/>
        <a:p>
          <a:endParaRPr kumimoji="1" lang="ja-JP" altLang="en-US"/>
        </a:p>
      </dgm:t>
    </dgm:pt>
    <dgm:pt modelId="{826F0406-9289-42C6-BB13-F79AC1A77B7E}" type="sibTrans" cxnId="{6BBCA7CB-16C8-4908-943C-E1E84184D911}">
      <dgm:prSet/>
      <dgm:spPr/>
      <dgm:t>
        <a:bodyPr/>
        <a:lstStyle/>
        <a:p>
          <a:endParaRPr kumimoji="1" lang="ja-JP" altLang="en-US"/>
        </a:p>
      </dgm:t>
    </dgm:pt>
    <dgm:pt modelId="{D583A2B1-5221-48E7-89B2-A33D7194492B}">
      <dgm:prSet/>
      <dgm:spPr/>
      <dgm:t>
        <a:bodyPr/>
        <a:lstStyle/>
        <a:p>
          <a:endParaRPr kumimoji="1" lang="ja-JP" altLang="en-US"/>
        </a:p>
      </dgm:t>
    </dgm:pt>
    <dgm:pt modelId="{744B49F9-F7E3-4609-AFA2-C8A39FA6A825}" type="parTrans" cxnId="{854312D0-375B-4EBE-84A5-D45D3A750B9B}">
      <dgm:prSet/>
      <dgm:spPr/>
      <dgm:t>
        <a:bodyPr/>
        <a:lstStyle/>
        <a:p>
          <a:endParaRPr kumimoji="1" lang="ja-JP" altLang="en-US"/>
        </a:p>
      </dgm:t>
    </dgm:pt>
    <dgm:pt modelId="{4D764AEC-0BB3-454F-B929-FF88CDC00821}" type="sibTrans" cxnId="{854312D0-375B-4EBE-84A5-D45D3A750B9B}">
      <dgm:prSet/>
      <dgm:spPr/>
      <dgm:t>
        <a:bodyPr/>
        <a:lstStyle/>
        <a:p>
          <a:endParaRPr kumimoji="1" lang="ja-JP" altLang="en-US"/>
        </a:p>
      </dgm:t>
    </dgm:pt>
    <dgm:pt modelId="{28FD6A76-6F10-4BE7-B2A7-581851FCB32F}">
      <dgm:prSet/>
      <dgm:spPr/>
      <dgm:t>
        <a:bodyPr/>
        <a:lstStyle/>
        <a:p>
          <a:endParaRPr kumimoji="1" lang="ja-JP" altLang="en-US"/>
        </a:p>
      </dgm:t>
    </dgm:pt>
    <dgm:pt modelId="{431C4AA1-7EEF-4DB2-85C7-A0721F1C32F6}" type="parTrans" cxnId="{C423852B-1816-4E73-9049-1964DA4D53DA}">
      <dgm:prSet/>
      <dgm:spPr/>
      <dgm:t>
        <a:bodyPr/>
        <a:lstStyle/>
        <a:p>
          <a:endParaRPr kumimoji="1" lang="ja-JP" altLang="en-US"/>
        </a:p>
      </dgm:t>
    </dgm:pt>
    <dgm:pt modelId="{6B54360D-522A-4E0C-8F91-EA7D763EE357}" type="sibTrans" cxnId="{C423852B-1816-4E73-9049-1964DA4D53DA}">
      <dgm:prSet/>
      <dgm:spPr/>
      <dgm:t>
        <a:bodyPr/>
        <a:lstStyle/>
        <a:p>
          <a:endParaRPr kumimoji="1" lang="ja-JP" altLang="en-US"/>
        </a:p>
      </dgm:t>
    </dgm:pt>
    <dgm:pt modelId="{32B67632-A228-4053-A5F3-27BB1E872ACC}">
      <dgm:prSet/>
      <dgm:spPr/>
      <dgm:t>
        <a:bodyPr/>
        <a:lstStyle/>
        <a:p>
          <a:endParaRPr kumimoji="1" lang="ja-JP" altLang="en-US"/>
        </a:p>
      </dgm:t>
    </dgm:pt>
    <dgm:pt modelId="{E97B0B64-59F4-43AB-AD8F-4909F77288FA}" type="parTrans" cxnId="{B7554C72-7361-4EDC-945C-EDA9D32C4649}">
      <dgm:prSet/>
      <dgm:spPr/>
      <dgm:t>
        <a:bodyPr/>
        <a:lstStyle/>
        <a:p>
          <a:endParaRPr kumimoji="1" lang="ja-JP" altLang="en-US"/>
        </a:p>
      </dgm:t>
    </dgm:pt>
    <dgm:pt modelId="{6EF97C27-9998-4068-BD0B-03ED4657F59E}" type="sibTrans" cxnId="{B7554C72-7361-4EDC-945C-EDA9D32C4649}">
      <dgm:prSet/>
      <dgm:spPr/>
      <dgm:t>
        <a:bodyPr/>
        <a:lstStyle/>
        <a:p>
          <a:endParaRPr kumimoji="1" lang="ja-JP" altLang="en-US"/>
        </a:p>
      </dgm:t>
    </dgm:pt>
    <dgm:pt modelId="{37DC8A74-011B-49E5-8CFD-7C5B7A189383}">
      <dgm:prSet/>
      <dgm:spPr/>
      <dgm:t>
        <a:bodyPr/>
        <a:lstStyle/>
        <a:p>
          <a:endParaRPr kumimoji="1" lang="ja-JP" altLang="en-US"/>
        </a:p>
      </dgm:t>
    </dgm:pt>
    <dgm:pt modelId="{08C735E7-16EF-4FCB-8839-085686CABF18}" type="parTrans" cxnId="{77A87FE7-02F5-4AF5-94D6-335E524F9224}">
      <dgm:prSet/>
      <dgm:spPr/>
      <dgm:t>
        <a:bodyPr/>
        <a:lstStyle/>
        <a:p>
          <a:endParaRPr kumimoji="1" lang="ja-JP" altLang="en-US"/>
        </a:p>
      </dgm:t>
    </dgm:pt>
    <dgm:pt modelId="{996A60A8-730F-4307-AE22-22EEB434F9AD}" type="sibTrans" cxnId="{77A87FE7-02F5-4AF5-94D6-335E524F9224}">
      <dgm:prSet/>
      <dgm:spPr/>
      <dgm:t>
        <a:bodyPr/>
        <a:lstStyle/>
        <a:p>
          <a:endParaRPr kumimoji="1" lang="ja-JP" altLang="en-US"/>
        </a:p>
      </dgm:t>
    </dgm:pt>
    <dgm:pt modelId="{912EAFA3-6BE2-4746-A413-CB2DF0EAD07F}">
      <dgm:prSet/>
      <dgm:spPr/>
      <dgm:t>
        <a:bodyPr/>
        <a:lstStyle/>
        <a:p>
          <a:endParaRPr kumimoji="1" lang="ja-JP" altLang="en-US"/>
        </a:p>
      </dgm:t>
    </dgm:pt>
    <dgm:pt modelId="{B126147B-6823-457B-A1EF-915F39680932}" type="parTrans" cxnId="{D9BC4754-B651-4956-B7F4-8B10106C7559}">
      <dgm:prSet/>
      <dgm:spPr/>
      <dgm:t>
        <a:bodyPr/>
        <a:lstStyle/>
        <a:p>
          <a:endParaRPr kumimoji="1" lang="ja-JP" altLang="en-US"/>
        </a:p>
      </dgm:t>
    </dgm:pt>
    <dgm:pt modelId="{DEEC493F-57EC-4F42-B107-9D3D7897BCB2}" type="sibTrans" cxnId="{D9BC4754-B651-4956-B7F4-8B10106C7559}">
      <dgm:prSet/>
      <dgm:spPr/>
      <dgm:t>
        <a:bodyPr/>
        <a:lstStyle/>
        <a:p>
          <a:endParaRPr kumimoji="1" lang="ja-JP" altLang="en-US"/>
        </a:p>
      </dgm:t>
    </dgm:pt>
    <dgm:pt modelId="{7189AE26-5512-483F-97C7-03EC84F3BC2F}" type="pres">
      <dgm:prSet presAssocID="{419184E0-0A32-4059-BC32-37107C85D089}" presName="diagram" presStyleCnt="0">
        <dgm:presLayoutVars>
          <dgm:chPref val="1"/>
          <dgm:dir/>
          <dgm:animOne val="branch"/>
          <dgm:animLvl val="lvl"/>
          <dgm:resizeHandles val="exact"/>
        </dgm:presLayoutVars>
      </dgm:prSet>
      <dgm:spPr/>
      <dgm:t>
        <a:bodyPr/>
        <a:lstStyle/>
        <a:p>
          <a:endParaRPr kumimoji="1" lang="ja-JP" altLang="en-US"/>
        </a:p>
      </dgm:t>
    </dgm:pt>
    <dgm:pt modelId="{5CE23212-FBAF-45D5-B1B4-7CE928F95EE3}" type="pres">
      <dgm:prSet presAssocID="{7B5313F6-0ABA-43E0-9DB3-BE496527067E}" presName="root1" presStyleCnt="0"/>
      <dgm:spPr/>
    </dgm:pt>
    <dgm:pt modelId="{18626F3C-4725-4384-80CF-AD831BD3F257}" type="pres">
      <dgm:prSet presAssocID="{7B5313F6-0ABA-43E0-9DB3-BE496527067E}" presName="LevelOneTextNode" presStyleLbl="node0" presStyleIdx="0" presStyleCnt="1">
        <dgm:presLayoutVars>
          <dgm:chPref val="3"/>
        </dgm:presLayoutVars>
      </dgm:prSet>
      <dgm:spPr/>
      <dgm:t>
        <a:bodyPr/>
        <a:lstStyle/>
        <a:p>
          <a:endParaRPr kumimoji="1" lang="ja-JP" altLang="en-US"/>
        </a:p>
      </dgm:t>
    </dgm:pt>
    <dgm:pt modelId="{DCDD6A9C-BE27-4391-B72A-AC9013A70442}" type="pres">
      <dgm:prSet presAssocID="{7B5313F6-0ABA-43E0-9DB3-BE496527067E}" presName="level2hierChild" presStyleCnt="0"/>
      <dgm:spPr/>
    </dgm:pt>
    <dgm:pt modelId="{7DD1B9CC-5578-4E67-B14B-F965BC4AA9AB}" type="pres">
      <dgm:prSet presAssocID="{3C2A11AD-49A2-4F63-BEF1-47D2E2FDE4AF}" presName="conn2-1" presStyleLbl="parChTrans1D2" presStyleIdx="0" presStyleCnt="2"/>
      <dgm:spPr/>
      <dgm:t>
        <a:bodyPr/>
        <a:lstStyle/>
        <a:p>
          <a:endParaRPr kumimoji="1" lang="ja-JP" altLang="en-US"/>
        </a:p>
      </dgm:t>
    </dgm:pt>
    <dgm:pt modelId="{5D8F6FCC-7AF6-4F91-B5CB-7E9538B5EF1A}" type="pres">
      <dgm:prSet presAssocID="{3C2A11AD-49A2-4F63-BEF1-47D2E2FDE4AF}" presName="connTx" presStyleLbl="parChTrans1D2" presStyleIdx="0" presStyleCnt="2"/>
      <dgm:spPr/>
      <dgm:t>
        <a:bodyPr/>
        <a:lstStyle/>
        <a:p>
          <a:endParaRPr kumimoji="1" lang="ja-JP" altLang="en-US"/>
        </a:p>
      </dgm:t>
    </dgm:pt>
    <dgm:pt modelId="{2498D082-3603-49F7-BBAA-9666D78D6807}" type="pres">
      <dgm:prSet presAssocID="{CF2CFEE4-72A1-41F8-B226-A09CFACFFFA6}" presName="root2" presStyleCnt="0"/>
      <dgm:spPr/>
    </dgm:pt>
    <dgm:pt modelId="{6BDD58BF-04A2-4C88-BA8A-917B3407A7BF}" type="pres">
      <dgm:prSet presAssocID="{CF2CFEE4-72A1-41F8-B226-A09CFACFFFA6}" presName="LevelTwoTextNode" presStyleLbl="node2" presStyleIdx="0" presStyleCnt="2">
        <dgm:presLayoutVars>
          <dgm:chPref val="3"/>
        </dgm:presLayoutVars>
      </dgm:prSet>
      <dgm:spPr/>
      <dgm:t>
        <a:bodyPr/>
        <a:lstStyle/>
        <a:p>
          <a:endParaRPr kumimoji="1" lang="ja-JP" altLang="en-US"/>
        </a:p>
      </dgm:t>
    </dgm:pt>
    <dgm:pt modelId="{49A84BC9-B9AA-404F-8DF2-F1C5915E2FBD}" type="pres">
      <dgm:prSet presAssocID="{CF2CFEE4-72A1-41F8-B226-A09CFACFFFA6}" presName="level3hierChild" presStyleCnt="0"/>
      <dgm:spPr/>
    </dgm:pt>
    <dgm:pt modelId="{BCE4AC63-9F11-4BF7-8207-F94BE86D31B4}" type="pres">
      <dgm:prSet presAssocID="{8CDBB234-A698-4FB0-B300-6808AE4EBC29}" presName="conn2-1" presStyleLbl="parChTrans1D3" presStyleIdx="0" presStyleCnt="4"/>
      <dgm:spPr/>
      <dgm:t>
        <a:bodyPr/>
        <a:lstStyle/>
        <a:p>
          <a:endParaRPr kumimoji="1" lang="ja-JP" altLang="en-US"/>
        </a:p>
      </dgm:t>
    </dgm:pt>
    <dgm:pt modelId="{C183DA22-0260-4EAE-9071-7ED679F358D5}" type="pres">
      <dgm:prSet presAssocID="{8CDBB234-A698-4FB0-B300-6808AE4EBC29}" presName="connTx" presStyleLbl="parChTrans1D3" presStyleIdx="0" presStyleCnt="4"/>
      <dgm:spPr/>
      <dgm:t>
        <a:bodyPr/>
        <a:lstStyle/>
        <a:p>
          <a:endParaRPr kumimoji="1" lang="ja-JP" altLang="en-US"/>
        </a:p>
      </dgm:t>
    </dgm:pt>
    <dgm:pt modelId="{5FDA8761-6AB5-4F97-91AE-9025F5A557AA}" type="pres">
      <dgm:prSet presAssocID="{0A67A1F6-AE4D-4C91-BD49-30A0B6535087}" presName="root2" presStyleCnt="0"/>
      <dgm:spPr/>
    </dgm:pt>
    <dgm:pt modelId="{A7118C2E-2E82-40CB-A7A2-DA8BC20068BF}" type="pres">
      <dgm:prSet presAssocID="{0A67A1F6-AE4D-4C91-BD49-30A0B6535087}" presName="LevelTwoTextNode" presStyleLbl="node3" presStyleIdx="0" presStyleCnt="4">
        <dgm:presLayoutVars>
          <dgm:chPref val="3"/>
        </dgm:presLayoutVars>
      </dgm:prSet>
      <dgm:spPr/>
      <dgm:t>
        <a:bodyPr/>
        <a:lstStyle/>
        <a:p>
          <a:endParaRPr kumimoji="1" lang="ja-JP" altLang="en-US"/>
        </a:p>
      </dgm:t>
    </dgm:pt>
    <dgm:pt modelId="{942E2E7C-E849-4F15-AACA-8B300F69A979}" type="pres">
      <dgm:prSet presAssocID="{0A67A1F6-AE4D-4C91-BD49-30A0B6535087}" presName="level3hierChild" presStyleCnt="0"/>
      <dgm:spPr/>
    </dgm:pt>
    <dgm:pt modelId="{2E1E22E4-A4FF-4CD0-945C-00D40CC1DEF7}" type="pres">
      <dgm:prSet presAssocID="{E8198589-7F81-4070-8FCC-588123B578E7}" presName="conn2-1" presStyleLbl="parChTrans1D4" presStyleIdx="0" presStyleCnt="8"/>
      <dgm:spPr/>
      <dgm:t>
        <a:bodyPr/>
        <a:lstStyle/>
        <a:p>
          <a:endParaRPr kumimoji="1" lang="ja-JP" altLang="en-US"/>
        </a:p>
      </dgm:t>
    </dgm:pt>
    <dgm:pt modelId="{57EE028C-5F72-451E-8EC0-D43CB6FC2ADE}" type="pres">
      <dgm:prSet presAssocID="{E8198589-7F81-4070-8FCC-588123B578E7}" presName="connTx" presStyleLbl="parChTrans1D4" presStyleIdx="0" presStyleCnt="8"/>
      <dgm:spPr/>
      <dgm:t>
        <a:bodyPr/>
        <a:lstStyle/>
        <a:p>
          <a:endParaRPr kumimoji="1" lang="ja-JP" altLang="en-US"/>
        </a:p>
      </dgm:t>
    </dgm:pt>
    <dgm:pt modelId="{9E561E8D-74CA-4FEC-A35B-BCA68368CEF8}" type="pres">
      <dgm:prSet presAssocID="{9CD3F1E8-9B22-42D5-B206-D2FF9118A2CF}" presName="root2" presStyleCnt="0"/>
      <dgm:spPr/>
    </dgm:pt>
    <dgm:pt modelId="{AEE1E80F-78A4-4D27-8061-DA1A082ACB9D}" type="pres">
      <dgm:prSet presAssocID="{9CD3F1E8-9B22-42D5-B206-D2FF9118A2CF}" presName="LevelTwoTextNode" presStyleLbl="node4" presStyleIdx="0" presStyleCnt="8">
        <dgm:presLayoutVars>
          <dgm:chPref val="3"/>
        </dgm:presLayoutVars>
      </dgm:prSet>
      <dgm:spPr/>
      <dgm:t>
        <a:bodyPr/>
        <a:lstStyle/>
        <a:p>
          <a:endParaRPr kumimoji="1" lang="ja-JP" altLang="en-US"/>
        </a:p>
      </dgm:t>
    </dgm:pt>
    <dgm:pt modelId="{F6260056-3C23-4689-8B9E-ABA7A0164FB4}" type="pres">
      <dgm:prSet presAssocID="{9CD3F1E8-9B22-42D5-B206-D2FF9118A2CF}" presName="level3hierChild" presStyleCnt="0"/>
      <dgm:spPr/>
    </dgm:pt>
    <dgm:pt modelId="{7E1A2201-5A09-4A1D-B3B2-F9ADFC21C416}" type="pres">
      <dgm:prSet presAssocID="{0F4FAAD3-3815-4290-A0A0-2B295A4802F7}" presName="conn2-1" presStyleLbl="parChTrans1D4" presStyleIdx="1" presStyleCnt="8"/>
      <dgm:spPr/>
      <dgm:t>
        <a:bodyPr/>
        <a:lstStyle/>
        <a:p>
          <a:endParaRPr kumimoji="1" lang="ja-JP" altLang="en-US"/>
        </a:p>
      </dgm:t>
    </dgm:pt>
    <dgm:pt modelId="{158CDA18-7113-4742-A8F0-63C26F4DD15F}" type="pres">
      <dgm:prSet presAssocID="{0F4FAAD3-3815-4290-A0A0-2B295A4802F7}" presName="connTx" presStyleLbl="parChTrans1D4" presStyleIdx="1" presStyleCnt="8"/>
      <dgm:spPr/>
      <dgm:t>
        <a:bodyPr/>
        <a:lstStyle/>
        <a:p>
          <a:endParaRPr kumimoji="1" lang="ja-JP" altLang="en-US"/>
        </a:p>
      </dgm:t>
    </dgm:pt>
    <dgm:pt modelId="{DA79AF96-22AC-4CFF-BA64-F47E64842FB8}" type="pres">
      <dgm:prSet presAssocID="{0D0514FC-5275-485C-A5FD-764FD21B19A4}" presName="root2" presStyleCnt="0"/>
      <dgm:spPr/>
    </dgm:pt>
    <dgm:pt modelId="{08DFBB46-3A37-4029-BE96-EF6E2140FC27}" type="pres">
      <dgm:prSet presAssocID="{0D0514FC-5275-485C-A5FD-764FD21B19A4}" presName="LevelTwoTextNode" presStyleLbl="node4" presStyleIdx="1" presStyleCnt="8">
        <dgm:presLayoutVars>
          <dgm:chPref val="3"/>
        </dgm:presLayoutVars>
      </dgm:prSet>
      <dgm:spPr/>
      <dgm:t>
        <a:bodyPr/>
        <a:lstStyle/>
        <a:p>
          <a:endParaRPr kumimoji="1" lang="ja-JP" altLang="en-US"/>
        </a:p>
      </dgm:t>
    </dgm:pt>
    <dgm:pt modelId="{8911A425-4212-49F7-8B93-D991851882C5}" type="pres">
      <dgm:prSet presAssocID="{0D0514FC-5275-485C-A5FD-764FD21B19A4}" presName="level3hierChild" presStyleCnt="0"/>
      <dgm:spPr/>
    </dgm:pt>
    <dgm:pt modelId="{6AF88C0F-888A-472A-9E7B-A62A99ED98F1}" type="pres">
      <dgm:prSet presAssocID="{6827C84C-4FFE-4AF2-9C2B-8A52703150AB}" presName="conn2-1" presStyleLbl="parChTrans1D3" presStyleIdx="1" presStyleCnt="4"/>
      <dgm:spPr/>
      <dgm:t>
        <a:bodyPr/>
        <a:lstStyle/>
        <a:p>
          <a:endParaRPr kumimoji="1" lang="ja-JP" altLang="en-US"/>
        </a:p>
      </dgm:t>
    </dgm:pt>
    <dgm:pt modelId="{376F20EE-916C-481C-BB44-110D40BFDF3B}" type="pres">
      <dgm:prSet presAssocID="{6827C84C-4FFE-4AF2-9C2B-8A52703150AB}" presName="connTx" presStyleLbl="parChTrans1D3" presStyleIdx="1" presStyleCnt="4"/>
      <dgm:spPr/>
      <dgm:t>
        <a:bodyPr/>
        <a:lstStyle/>
        <a:p>
          <a:endParaRPr kumimoji="1" lang="ja-JP" altLang="en-US"/>
        </a:p>
      </dgm:t>
    </dgm:pt>
    <dgm:pt modelId="{303835C6-CD62-496B-A971-8C78BC955593}" type="pres">
      <dgm:prSet presAssocID="{2E03FF93-BBFF-4958-9D09-7448D817E73B}" presName="root2" presStyleCnt="0"/>
      <dgm:spPr/>
    </dgm:pt>
    <dgm:pt modelId="{EF2B2028-2B67-4AA6-831A-5051D364156D}" type="pres">
      <dgm:prSet presAssocID="{2E03FF93-BBFF-4958-9D09-7448D817E73B}" presName="LevelTwoTextNode" presStyleLbl="node3" presStyleIdx="1" presStyleCnt="4">
        <dgm:presLayoutVars>
          <dgm:chPref val="3"/>
        </dgm:presLayoutVars>
      </dgm:prSet>
      <dgm:spPr/>
      <dgm:t>
        <a:bodyPr/>
        <a:lstStyle/>
        <a:p>
          <a:endParaRPr kumimoji="1" lang="ja-JP" altLang="en-US"/>
        </a:p>
      </dgm:t>
    </dgm:pt>
    <dgm:pt modelId="{CA046CC4-DC8F-4C18-B702-163E39424F35}" type="pres">
      <dgm:prSet presAssocID="{2E03FF93-BBFF-4958-9D09-7448D817E73B}" presName="level3hierChild" presStyleCnt="0"/>
      <dgm:spPr/>
    </dgm:pt>
    <dgm:pt modelId="{781D5ABD-92DC-48AB-A230-F99AC989BDF4}" type="pres">
      <dgm:prSet presAssocID="{A10D6C00-14D1-4EDD-94FD-B17CF35EF08E}" presName="conn2-1" presStyleLbl="parChTrans1D4" presStyleIdx="2" presStyleCnt="8"/>
      <dgm:spPr/>
      <dgm:t>
        <a:bodyPr/>
        <a:lstStyle/>
        <a:p>
          <a:endParaRPr kumimoji="1" lang="ja-JP" altLang="en-US"/>
        </a:p>
      </dgm:t>
    </dgm:pt>
    <dgm:pt modelId="{F8BE2895-DAFA-4BE1-85C2-CD828EDCC687}" type="pres">
      <dgm:prSet presAssocID="{A10D6C00-14D1-4EDD-94FD-B17CF35EF08E}" presName="connTx" presStyleLbl="parChTrans1D4" presStyleIdx="2" presStyleCnt="8"/>
      <dgm:spPr/>
      <dgm:t>
        <a:bodyPr/>
        <a:lstStyle/>
        <a:p>
          <a:endParaRPr kumimoji="1" lang="ja-JP" altLang="en-US"/>
        </a:p>
      </dgm:t>
    </dgm:pt>
    <dgm:pt modelId="{BA86297E-847C-4452-9681-2F0965093E91}" type="pres">
      <dgm:prSet presAssocID="{21CEBDDD-4D50-4D40-83DB-5AE267657A1B}" presName="root2" presStyleCnt="0"/>
      <dgm:spPr/>
    </dgm:pt>
    <dgm:pt modelId="{37E9F45D-B31A-4FD0-8873-B72F7283A984}" type="pres">
      <dgm:prSet presAssocID="{21CEBDDD-4D50-4D40-83DB-5AE267657A1B}" presName="LevelTwoTextNode" presStyleLbl="node4" presStyleIdx="2" presStyleCnt="8">
        <dgm:presLayoutVars>
          <dgm:chPref val="3"/>
        </dgm:presLayoutVars>
      </dgm:prSet>
      <dgm:spPr/>
      <dgm:t>
        <a:bodyPr/>
        <a:lstStyle/>
        <a:p>
          <a:endParaRPr kumimoji="1" lang="ja-JP" altLang="en-US"/>
        </a:p>
      </dgm:t>
    </dgm:pt>
    <dgm:pt modelId="{9ED65BD6-5687-4DC7-954B-A90BB55E99EB}" type="pres">
      <dgm:prSet presAssocID="{21CEBDDD-4D50-4D40-83DB-5AE267657A1B}" presName="level3hierChild" presStyleCnt="0"/>
      <dgm:spPr/>
    </dgm:pt>
    <dgm:pt modelId="{5D5279B0-609F-4F9D-9FE5-D1B81A1095C1}" type="pres">
      <dgm:prSet presAssocID="{E97B0B64-59F4-43AB-AD8F-4909F77288FA}" presName="conn2-1" presStyleLbl="parChTrans1D4" presStyleIdx="3" presStyleCnt="8"/>
      <dgm:spPr/>
      <dgm:t>
        <a:bodyPr/>
        <a:lstStyle/>
        <a:p>
          <a:endParaRPr kumimoji="1" lang="ja-JP" altLang="en-US"/>
        </a:p>
      </dgm:t>
    </dgm:pt>
    <dgm:pt modelId="{63133F56-44D8-484C-9AA3-A0B72868F990}" type="pres">
      <dgm:prSet presAssocID="{E97B0B64-59F4-43AB-AD8F-4909F77288FA}" presName="connTx" presStyleLbl="parChTrans1D4" presStyleIdx="3" presStyleCnt="8"/>
      <dgm:spPr/>
      <dgm:t>
        <a:bodyPr/>
        <a:lstStyle/>
        <a:p>
          <a:endParaRPr kumimoji="1" lang="ja-JP" altLang="en-US"/>
        </a:p>
      </dgm:t>
    </dgm:pt>
    <dgm:pt modelId="{C1FD9FEE-0299-4B55-915B-E71FEC3303A8}" type="pres">
      <dgm:prSet presAssocID="{32B67632-A228-4053-A5F3-27BB1E872ACC}" presName="root2" presStyleCnt="0"/>
      <dgm:spPr/>
    </dgm:pt>
    <dgm:pt modelId="{D3FF038B-7CE9-4176-8FBD-FF6971F90A6E}" type="pres">
      <dgm:prSet presAssocID="{32B67632-A228-4053-A5F3-27BB1E872ACC}" presName="LevelTwoTextNode" presStyleLbl="node4" presStyleIdx="3" presStyleCnt="8">
        <dgm:presLayoutVars>
          <dgm:chPref val="3"/>
        </dgm:presLayoutVars>
      </dgm:prSet>
      <dgm:spPr/>
      <dgm:t>
        <a:bodyPr/>
        <a:lstStyle/>
        <a:p>
          <a:endParaRPr kumimoji="1" lang="ja-JP" altLang="en-US"/>
        </a:p>
      </dgm:t>
    </dgm:pt>
    <dgm:pt modelId="{609D02D1-2482-4A8C-A3AF-B19B7D24775D}" type="pres">
      <dgm:prSet presAssocID="{32B67632-A228-4053-A5F3-27BB1E872ACC}" presName="level3hierChild" presStyleCnt="0"/>
      <dgm:spPr/>
    </dgm:pt>
    <dgm:pt modelId="{856C57AF-2FFE-4E7C-B2E6-ABC4053087DE}" type="pres">
      <dgm:prSet presAssocID="{7F8D6491-6FF8-4926-A0EB-ECF5DFE62047}" presName="conn2-1" presStyleLbl="parChTrans1D2" presStyleIdx="1" presStyleCnt="2"/>
      <dgm:spPr/>
      <dgm:t>
        <a:bodyPr/>
        <a:lstStyle/>
        <a:p>
          <a:endParaRPr kumimoji="1" lang="ja-JP" altLang="en-US"/>
        </a:p>
      </dgm:t>
    </dgm:pt>
    <dgm:pt modelId="{BA3F61E1-9343-49B7-87DC-67FE2E665528}" type="pres">
      <dgm:prSet presAssocID="{7F8D6491-6FF8-4926-A0EB-ECF5DFE62047}" presName="connTx" presStyleLbl="parChTrans1D2" presStyleIdx="1" presStyleCnt="2"/>
      <dgm:spPr/>
      <dgm:t>
        <a:bodyPr/>
        <a:lstStyle/>
        <a:p>
          <a:endParaRPr kumimoji="1" lang="ja-JP" altLang="en-US"/>
        </a:p>
      </dgm:t>
    </dgm:pt>
    <dgm:pt modelId="{BD6B0AAA-197E-4A34-8909-21AD0741BCB0}" type="pres">
      <dgm:prSet presAssocID="{DDB04354-20AF-4F87-ABCE-A3B936D0692C}" presName="root2" presStyleCnt="0"/>
      <dgm:spPr/>
    </dgm:pt>
    <dgm:pt modelId="{C7862049-D3BA-4E67-BADB-A576EA147776}" type="pres">
      <dgm:prSet presAssocID="{DDB04354-20AF-4F87-ABCE-A3B936D0692C}" presName="LevelTwoTextNode" presStyleLbl="node2" presStyleIdx="1" presStyleCnt="2">
        <dgm:presLayoutVars>
          <dgm:chPref val="3"/>
        </dgm:presLayoutVars>
      </dgm:prSet>
      <dgm:spPr/>
      <dgm:t>
        <a:bodyPr/>
        <a:lstStyle/>
        <a:p>
          <a:endParaRPr kumimoji="1" lang="ja-JP" altLang="en-US"/>
        </a:p>
      </dgm:t>
    </dgm:pt>
    <dgm:pt modelId="{888A94DC-D97F-49C2-91A0-2F3C14E8FA64}" type="pres">
      <dgm:prSet presAssocID="{DDB04354-20AF-4F87-ABCE-A3B936D0692C}" presName="level3hierChild" presStyleCnt="0"/>
      <dgm:spPr/>
    </dgm:pt>
    <dgm:pt modelId="{94CBEAB3-9078-4414-9F29-63EB4248AC5F}" type="pres">
      <dgm:prSet presAssocID="{B1A3B1A0-AE85-44B3-AD08-01CEAFFC4845}" presName="conn2-1" presStyleLbl="parChTrans1D3" presStyleIdx="2" presStyleCnt="4"/>
      <dgm:spPr/>
      <dgm:t>
        <a:bodyPr/>
        <a:lstStyle/>
        <a:p>
          <a:endParaRPr kumimoji="1" lang="ja-JP" altLang="en-US"/>
        </a:p>
      </dgm:t>
    </dgm:pt>
    <dgm:pt modelId="{EF06A541-B2BD-4C3E-9D33-86EB0BA120F6}" type="pres">
      <dgm:prSet presAssocID="{B1A3B1A0-AE85-44B3-AD08-01CEAFFC4845}" presName="connTx" presStyleLbl="parChTrans1D3" presStyleIdx="2" presStyleCnt="4"/>
      <dgm:spPr/>
      <dgm:t>
        <a:bodyPr/>
        <a:lstStyle/>
        <a:p>
          <a:endParaRPr kumimoji="1" lang="ja-JP" altLang="en-US"/>
        </a:p>
      </dgm:t>
    </dgm:pt>
    <dgm:pt modelId="{C4339146-7EFD-47FA-80D1-2C53AB2F2D49}" type="pres">
      <dgm:prSet presAssocID="{E587535E-159B-49C1-B348-EAE17884C819}" presName="root2" presStyleCnt="0"/>
      <dgm:spPr/>
    </dgm:pt>
    <dgm:pt modelId="{B235F71B-9C74-4439-BACA-8BB30B1380F8}" type="pres">
      <dgm:prSet presAssocID="{E587535E-159B-49C1-B348-EAE17884C819}" presName="LevelTwoTextNode" presStyleLbl="node3" presStyleIdx="2" presStyleCnt="4">
        <dgm:presLayoutVars>
          <dgm:chPref val="3"/>
        </dgm:presLayoutVars>
      </dgm:prSet>
      <dgm:spPr/>
      <dgm:t>
        <a:bodyPr/>
        <a:lstStyle/>
        <a:p>
          <a:endParaRPr kumimoji="1" lang="ja-JP" altLang="en-US"/>
        </a:p>
      </dgm:t>
    </dgm:pt>
    <dgm:pt modelId="{C7F17023-5D50-4CB6-8288-ED36A4E1D1D1}" type="pres">
      <dgm:prSet presAssocID="{E587535E-159B-49C1-B348-EAE17884C819}" presName="level3hierChild" presStyleCnt="0"/>
      <dgm:spPr/>
    </dgm:pt>
    <dgm:pt modelId="{E01D7790-145B-4F5D-B2FC-FA20B87FBE6B}" type="pres">
      <dgm:prSet presAssocID="{744B49F9-F7E3-4609-AFA2-C8A39FA6A825}" presName="conn2-1" presStyleLbl="parChTrans1D4" presStyleIdx="4" presStyleCnt="8"/>
      <dgm:spPr/>
      <dgm:t>
        <a:bodyPr/>
        <a:lstStyle/>
        <a:p>
          <a:endParaRPr kumimoji="1" lang="ja-JP" altLang="en-US"/>
        </a:p>
      </dgm:t>
    </dgm:pt>
    <dgm:pt modelId="{FDC2AB9D-6C52-4452-BF9A-931D9595A0C8}" type="pres">
      <dgm:prSet presAssocID="{744B49F9-F7E3-4609-AFA2-C8A39FA6A825}" presName="connTx" presStyleLbl="parChTrans1D4" presStyleIdx="4" presStyleCnt="8"/>
      <dgm:spPr/>
      <dgm:t>
        <a:bodyPr/>
        <a:lstStyle/>
        <a:p>
          <a:endParaRPr kumimoji="1" lang="ja-JP" altLang="en-US"/>
        </a:p>
      </dgm:t>
    </dgm:pt>
    <dgm:pt modelId="{22104718-7F1E-4254-B9FA-F3E60752ADEE}" type="pres">
      <dgm:prSet presAssocID="{D583A2B1-5221-48E7-89B2-A33D7194492B}" presName="root2" presStyleCnt="0"/>
      <dgm:spPr/>
    </dgm:pt>
    <dgm:pt modelId="{4EEECC75-4453-4F2C-8902-12208E5A29A5}" type="pres">
      <dgm:prSet presAssocID="{D583A2B1-5221-48E7-89B2-A33D7194492B}" presName="LevelTwoTextNode" presStyleLbl="node4" presStyleIdx="4" presStyleCnt="8">
        <dgm:presLayoutVars>
          <dgm:chPref val="3"/>
        </dgm:presLayoutVars>
      </dgm:prSet>
      <dgm:spPr/>
      <dgm:t>
        <a:bodyPr/>
        <a:lstStyle/>
        <a:p>
          <a:endParaRPr kumimoji="1" lang="ja-JP" altLang="en-US"/>
        </a:p>
      </dgm:t>
    </dgm:pt>
    <dgm:pt modelId="{967BF8DA-256B-44DB-9D0E-D14D517C5121}" type="pres">
      <dgm:prSet presAssocID="{D583A2B1-5221-48E7-89B2-A33D7194492B}" presName="level3hierChild" presStyleCnt="0"/>
      <dgm:spPr/>
    </dgm:pt>
    <dgm:pt modelId="{D80366A6-9957-4201-BC2D-B69EEC9896BA}" type="pres">
      <dgm:prSet presAssocID="{08C735E7-16EF-4FCB-8839-085686CABF18}" presName="conn2-1" presStyleLbl="parChTrans1D4" presStyleIdx="5" presStyleCnt="8"/>
      <dgm:spPr/>
      <dgm:t>
        <a:bodyPr/>
        <a:lstStyle/>
        <a:p>
          <a:endParaRPr kumimoji="1" lang="ja-JP" altLang="en-US"/>
        </a:p>
      </dgm:t>
    </dgm:pt>
    <dgm:pt modelId="{EB9FA37A-813F-4EB8-89B1-6FFE5150C5BB}" type="pres">
      <dgm:prSet presAssocID="{08C735E7-16EF-4FCB-8839-085686CABF18}" presName="connTx" presStyleLbl="parChTrans1D4" presStyleIdx="5" presStyleCnt="8"/>
      <dgm:spPr/>
      <dgm:t>
        <a:bodyPr/>
        <a:lstStyle/>
        <a:p>
          <a:endParaRPr kumimoji="1" lang="ja-JP" altLang="en-US"/>
        </a:p>
      </dgm:t>
    </dgm:pt>
    <dgm:pt modelId="{851F5CC4-5927-44B9-B64C-5F8787EB8BD8}" type="pres">
      <dgm:prSet presAssocID="{37DC8A74-011B-49E5-8CFD-7C5B7A189383}" presName="root2" presStyleCnt="0"/>
      <dgm:spPr/>
    </dgm:pt>
    <dgm:pt modelId="{B2D07388-1A84-4598-B5FC-640D362D324C}" type="pres">
      <dgm:prSet presAssocID="{37DC8A74-011B-49E5-8CFD-7C5B7A189383}" presName="LevelTwoTextNode" presStyleLbl="node4" presStyleIdx="5" presStyleCnt="8">
        <dgm:presLayoutVars>
          <dgm:chPref val="3"/>
        </dgm:presLayoutVars>
      </dgm:prSet>
      <dgm:spPr/>
      <dgm:t>
        <a:bodyPr/>
        <a:lstStyle/>
        <a:p>
          <a:endParaRPr kumimoji="1" lang="ja-JP" altLang="en-US"/>
        </a:p>
      </dgm:t>
    </dgm:pt>
    <dgm:pt modelId="{8306F783-D1F4-432D-9C3B-EA62188948DF}" type="pres">
      <dgm:prSet presAssocID="{37DC8A74-011B-49E5-8CFD-7C5B7A189383}" presName="level3hierChild" presStyleCnt="0"/>
      <dgm:spPr/>
    </dgm:pt>
    <dgm:pt modelId="{1362A80F-B696-4815-8734-3F42A122704B}" type="pres">
      <dgm:prSet presAssocID="{BB3D3615-1BFE-405E-B5EC-A97268D392F6}" presName="conn2-1" presStyleLbl="parChTrans1D3" presStyleIdx="3" presStyleCnt="4"/>
      <dgm:spPr/>
      <dgm:t>
        <a:bodyPr/>
        <a:lstStyle/>
        <a:p>
          <a:endParaRPr kumimoji="1" lang="ja-JP" altLang="en-US"/>
        </a:p>
      </dgm:t>
    </dgm:pt>
    <dgm:pt modelId="{F27CA618-94B8-459C-92CB-4A912790128E}" type="pres">
      <dgm:prSet presAssocID="{BB3D3615-1BFE-405E-B5EC-A97268D392F6}" presName="connTx" presStyleLbl="parChTrans1D3" presStyleIdx="3" presStyleCnt="4"/>
      <dgm:spPr/>
      <dgm:t>
        <a:bodyPr/>
        <a:lstStyle/>
        <a:p>
          <a:endParaRPr kumimoji="1" lang="ja-JP" altLang="en-US"/>
        </a:p>
      </dgm:t>
    </dgm:pt>
    <dgm:pt modelId="{4637026C-702F-4B1D-8383-DC5F22907C73}" type="pres">
      <dgm:prSet presAssocID="{285C90FC-5FBD-4728-B12B-352AB0B86EF4}" presName="root2" presStyleCnt="0"/>
      <dgm:spPr/>
    </dgm:pt>
    <dgm:pt modelId="{20111F91-3BA9-4379-9CEB-BE6C378285ED}" type="pres">
      <dgm:prSet presAssocID="{285C90FC-5FBD-4728-B12B-352AB0B86EF4}" presName="LevelTwoTextNode" presStyleLbl="node3" presStyleIdx="3" presStyleCnt="4">
        <dgm:presLayoutVars>
          <dgm:chPref val="3"/>
        </dgm:presLayoutVars>
      </dgm:prSet>
      <dgm:spPr/>
      <dgm:t>
        <a:bodyPr/>
        <a:lstStyle/>
        <a:p>
          <a:endParaRPr kumimoji="1" lang="ja-JP" altLang="en-US"/>
        </a:p>
      </dgm:t>
    </dgm:pt>
    <dgm:pt modelId="{F40C05B0-45EC-41BE-99F2-9F195ED02CCA}" type="pres">
      <dgm:prSet presAssocID="{285C90FC-5FBD-4728-B12B-352AB0B86EF4}" presName="level3hierChild" presStyleCnt="0"/>
      <dgm:spPr/>
    </dgm:pt>
    <dgm:pt modelId="{6DFB1078-052B-484C-B2CA-F079C6AD331D}" type="pres">
      <dgm:prSet presAssocID="{431C4AA1-7EEF-4DB2-85C7-A0721F1C32F6}" presName="conn2-1" presStyleLbl="parChTrans1D4" presStyleIdx="6" presStyleCnt="8"/>
      <dgm:spPr/>
      <dgm:t>
        <a:bodyPr/>
        <a:lstStyle/>
        <a:p>
          <a:endParaRPr kumimoji="1" lang="ja-JP" altLang="en-US"/>
        </a:p>
      </dgm:t>
    </dgm:pt>
    <dgm:pt modelId="{9AC2D2DB-807A-4791-8F32-F5E58118589E}" type="pres">
      <dgm:prSet presAssocID="{431C4AA1-7EEF-4DB2-85C7-A0721F1C32F6}" presName="connTx" presStyleLbl="parChTrans1D4" presStyleIdx="6" presStyleCnt="8"/>
      <dgm:spPr/>
      <dgm:t>
        <a:bodyPr/>
        <a:lstStyle/>
        <a:p>
          <a:endParaRPr kumimoji="1" lang="ja-JP" altLang="en-US"/>
        </a:p>
      </dgm:t>
    </dgm:pt>
    <dgm:pt modelId="{10B2F1F2-73F5-4DBA-B0CB-E2F6801F8EA6}" type="pres">
      <dgm:prSet presAssocID="{28FD6A76-6F10-4BE7-B2A7-581851FCB32F}" presName="root2" presStyleCnt="0"/>
      <dgm:spPr/>
    </dgm:pt>
    <dgm:pt modelId="{C0C05AC3-4FE0-4AC6-BF19-43E9B42B7EEE}" type="pres">
      <dgm:prSet presAssocID="{28FD6A76-6F10-4BE7-B2A7-581851FCB32F}" presName="LevelTwoTextNode" presStyleLbl="node4" presStyleIdx="6" presStyleCnt="8">
        <dgm:presLayoutVars>
          <dgm:chPref val="3"/>
        </dgm:presLayoutVars>
      </dgm:prSet>
      <dgm:spPr/>
      <dgm:t>
        <a:bodyPr/>
        <a:lstStyle/>
        <a:p>
          <a:endParaRPr kumimoji="1" lang="ja-JP" altLang="en-US"/>
        </a:p>
      </dgm:t>
    </dgm:pt>
    <dgm:pt modelId="{25A36459-01D2-4AA2-B0D8-0542AB5EC7AE}" type="pres">
      <dgm:prSet presAssocID="{28FD6A76-6F10-4BE7-B2A7-581851FCB32F}" presName="level3hierChild" presStyleCnt="0"/>
      <dgm:spPr/>
    </dgm:pt>
    <dgm:pt modelId="{B6E50722-372C-45FD-B1D4-00EE561802D8}" type="pres">
      <dgm:prSet presAssocID="{B126147B-6823-457B-A1EF-915F39680932}" presName="conn2-1" presStyleLbl="parChTrans1D4" presStyleIdx="7" presStyleCnt="8"/>
      <dgm:spPr/>
      <dgm:t>
        <a:bodyPr/>
        <a:lstStyle/>
        <a:p>
          <a:endParaRPr kumimoji="1" lang="ja-JP" altLang="en-US"/>
        </a:p>
      </dgm:t>
    </dgm:pt>
    <dgm:pt modelId="{04E99FD6-7D5D-41BA-92A8-F2FA6D0B1BC8}" type="pres">
      <dgm:prSet presAssocID="{B126147B-6823-457B-A1EF-915F39680932}" presName="connTx" presStyleLbl="parChTrans1D4" presStyleIdx="7" presStyleCnt="8"/>
      <dgm:spPr/>
      <dgm:t>
        <a:bodyPr/>
        <a:lstStyle/>
        <a:p>
          <a:endParaRPr kumimoji="1" lang="ja-JP" altLang="en-US"/>
        </a:p>
      </dgm:t>
    </dgm:pt>
    <dgm:pt modelId="{D0ED374B-A242-4CDD-8213-885A341AF4F9}" type="pres">
      <dgm:prSet presAssocID="{912EAFA3-6BE2-4746-A413-CB2DF0EAD07F}" presName="root2" presStyleCnt="0"/>
      <dgm:spPr/>
    </dgm:pt>
    <dgm:pt modelId="{CF1B09CF-A3FB-4F18-824B-8624CDE64B03}" type="pres">
      <dgm:prSet presAssocID="{912EAFA3-6BE2-4746-A413-CB2DF0EAD07F}" presName="LevelTwoTextNode" presStyleLbl="node4" presStyleIdx="7" presStyleCnt="8">
        <dgm:presLayoutVars>
          <dgm:chPref val="3"/>
        </dgm:presLayoutVars>
      </dgm:prSet>
      <dgm:spPr/>
      <dgm:t>
        <a:bodyPr/>
        <a:lstStyle/>
        <a:p>
          <a:endParaRPr kumimoji="1" lang="ja-JP" altLang="en-US"/>
        </a:p>
      </dgm:t>
    </dgm:pt>
    <dgm:pt modelId="{68F74CA2-BFEA-40D3-871E-9FE3034D6FC4}" type="pres">
      <dgm:prSet presAssocID="{912EAFA3-6BE2-4746-A413-CB2DF0EAD07F}" presName="level3hierChild" presStyleCnt="0"/>
      <dgm:spPr/>
    </dgm:pt>
  </dgm:ptLst>
  <dgm:cxnLst>
    <dgm:cxn modelId="{8F9BBCCE-7836-4888-AD21-4907C3AA238D}" type="presOf" srcId="{21CEBDDD-4D50-4D40-83DB-5AE267657A1B}" destId="{37E9F45D-B31A-4FD0-8873-B72F7283A984}" srcOrd="0" destOrd="0" presId="urn:microsoft.com/office/officeart/2005/8/layout/hierarchy2"/>
    <dgm:cxn modelId="{62E73741-6878-4F12-8854-D20D75CE46A7}" type="presOf" srcId="{7B5313F6-0ABA-43E0-9DB3-BE496527067E}" destId="{18626F3C-4725-4384-80CF-AD831BD3F257}" srcOrd="0" destOrd="0" presId="urn:microsoft.com/office/officeart/2005/8/layout/hierarchy2"/>
    <dgm:cxn modelId="{C275F499-70FE-4C9D-BEC4-B5F4932D27FB}" type="presOf" srcId="{8CDBB234-A698-4FB0-B300-6808AE4EBC29}" destId="{C183DA22-0260-4EAE-9071-7ED679F358D5}" srcOrd="1" destOrd="0" presId="urn:microsoft.com/office/officeart/2005/8/layout/hierarchy2"/>
    <dgm:cxn modelId="{EB53CB92-4E4C-40FF-9BDF-4F84AAA72F2C}" type="presOf" srcId="{3C2A11AD-49A2-4F63-BEF1-47D2E2FDE4AF}" destId="{7DD1B9CC-5578-4E67-B14B-F965BC4AA9AB}" srcOrd="0" destOrd="0" presId="urn:microsoft.com/office/officeart/2005/8/layout/hierarchy2"/>
    <dgm:cxn modelId="{6FE340B0-8D68-40DF-992F-BA4BFE78AF95}" type="presOf" srcId="{28FD6A76-6F10-4BE7-B2A7-581851FCB32F}" destId="{C0C05AC3-4FE0-4AC6-BF19-43E9B42B7EEE}" srcOrd="0" destOrd="0" presId="urn:microsoft.com/office/officeart/2005/8/layout/hierarchy2"/>
    <dgm:cxn modelId="{82AAA107-23D3-430C-8BE6-0EAABC240537}" type="presOf" srcId="{0F4FAAD3-3815-4290-A0A0-2B295A4802F7}" destId="{7E1A2201-5A09-4A1D-B3B2-F9ADFC21C416}" srcOrd="0" destOrd="0" presId="urn:microsoft.com/office/officeart/2005/8/layout/hierarchy2"/>
    <dgm:cxn modelId="{3824FC48-44D0-4082-AEEF-2C00DD481353}" type="presOf" srcId="{E587535E-159B-49C1-B348-EAE17884C819}" destId="{B235F71B-9C74-4439-BACA-8BB30B1380F8}" srcOrd="0" destOrd="0" presId="urn:microsoft.com/office/officeart/2005/8/layout/hierarchy2"/>
    <dgm:cxn modelId="{57D47B71-EC4E-484A-B6E7-5C2B7560BFC0}" type="presOf" srcId="{7F8D6491-6FF8-4926-A0EB-ECF5DFE62047}" destId="{BA3F61E1-9343-49B7-87DC-67FE2E665528}" srcOrd="1" destOrd="0" presId="urn:microsoft.com/office/officeart/2005/8/layout/hierarchy2"/>
    <dgm:cxn modelId="{F606E142-B247-4D4D-AD64-43070B9C2106}" type="presOf" srcId="{7F8D6491-6FF8-4926-A0EB-ECF5DFE62047}" destId="{856C57AF-2FFE-4E7C-B2E6-ABC4053087DE}" srcOrd="0" destOrd="0" presId="urn:microsoft.com/office/officeart/2005/8/layout/hierarchy2"/>
    <dgm:cxn modelId="{874C60F7-EDCB-403D-8532-C009E01083E6}" type="presOf" srcId="{BB3D3615-1BFE-405E-B5EC-A97268D392F6}" destId="{F27CA618-94B8-459C-92CB-4A912790128E}" srcOrd="1" destOrd="0" presId="urn:microsoft.com/office/officeart/2005/8/layout/hierarchy2"/>
    <dgm:cxn modelId="{F91244C9-B6FB-4167-B67E-254B73A7256B}" type="presOf" srcId="{B126147B-6823-457B-A1EF-915F39680932}" destId="{04E99FD6-7D5D-41BA-92A8-F2FA6D0B1BC8}" srcOrd="1" destOrd="0" presId="urn:microsoft.com/office/officeart/2005/8/layout/hierarchy2"/>
    <dgm:cxn modelId="{7EDC04B9-E07B-447E-B163-00290E55E160}" type="presOf" srcId="{8CDBB234-A698-4FB0-B300-6808AE4EBC29}" destId="{BCE4AC63-9F11-4BF7-8207-F94BE86D31B4}" srcOrd="0" destOrd="0" presId="urn:microsoft.com/office/officeart/2005/8/layout/hierarchy2"/>
    <dgm:cxn modelId="{A2D6A2D1-9D16-4859-B6BB-92AFC0420A67}" srcId="{CF2CFEE4-72A1-41F8-B226-A09CFACFFFA6}" destId="{2E03FF93-BBFF-4958-9D09-7448D817E73B}" srcOrd="1" destOrd="0" parTransId="{6827C84C-4FFE-4AF2-9C2B-8A52703150AB}" sibTransId="{569B15FC-1E66-4E8A-956C-39E3DD3A315D}"/>
    <dgm:cxn modelId="{A7377A37-EFE7-439D-8674-B2FF418F29FC}" type="presOf" srcId="{912EAFA3-6BE2-4746-A413-CB2DF0EAD07F}" destId="{CF1B09CF-A3FB-4F18-824B-8624CDE64B03}" srcOrd="0" destOrd="0" presId="urn:microsoft.com/office/officeart/2005/8/layout/hierarchy2"/>
    <dgm:cxn modelId="{C91E79A8-2967-49E7-9F27-AE9FC7B14B0A}" type="presOf" srcId="{285C90FC-5FBD-4728-B12B-352AB0B86EF4}" destId="{20111F91-3BA9-4379-9CEB-BE6C378285ED}" srcOrd="0" destOrd="0" presId="urn:microsoft.com/office/officeart/2005/8/layout/hierarchy2"/>
    <dgm:cxn modelId="{B3B86E30-083C-4B4A-BE2C-3C83F31BB0D3}" type="presOf" srcId="{419184E0-0A32-4059-BC32-37107C85D089}" destId="{7189AE26-5512-483F-97C7-03EC84F3BC2F}" srcOrd="0" destOrd="0" presId="urn:microsoft.com/office/officeart/2005/8/layout/hierarchy2"/>
    <dgm:cxn modelId="{ED561032-CF74-4A8D-A2CF-ED2D22AB993D}" type="presOf" srcId="{6827C84C-4FFE-4AF2-9C2B-8A52703150AB}" destId="{6AF88C0F-888A-472A-9E7B-A62A99ED98F1}" srcOrd="0" destOrd="0" presId="urn:microsoft.com/office/officeart/2005/8/layout/hierarchy2"/>
    <dgm:cxn modelId="{D9BC4754-B651-4956-B7F4-8B10106C7559}" srcId="{285C90FC-5FBD-4728-B12B-352AB0B86EF4}" destId="{912EAFA3-6BE2-4746-A413-CB2DF0EAD07F}" srcOrd="1" destOrd="0" parTransId="{B126147B-6823-457B-A1EF-915F39680932}" sibTransId="{DEEC493F-57EC-4F42-B107-9D3D7897BCB2}"/>
    <dgm:cxn modelId="{710178F4-8EFB-445C-B4F0-D4867554E89E}" type="presOf" srcId="{A10D6C00-14D1-4EDD-94FD-B17CF35EF08E}" destId="{781D5ABD-92DC-48AB-A230-F99AC989BDF4}" srcOrd="0" destOrd="0" presId="urn:microsoft.com/office/officeart/2005/8/layout/hierarchy2"/>
    <dgm:cxn modelId="{B7554C72-7361-4EDC-945C-EDA9D32C4649}" srcId="{2E03FF93-BBFF-4958-9D09-7448D817E73B}" destId="{32B67632-A228-4053-A5F3-27BB1E872ACC}" srcOrd="1" destOrd="0" parTransId="{E97B0B64-59F4-43AB-AD8F-4909F77288FA}" sibTransId="{6EF97C27-9998-4068-BD0B-03ED4657F59E}"/>
    <dgm:cxn modelId="{BD12FF7D-2958-4402-A0A9-7DC0395BA2DA}" type="presOf" srcId="{CF2CFEE4-72A1-41F8-B226-A09CFACFFFA6}" destId="{6BDD58BF-04A2-4C88-BA8A-917B3407A7BF}" srcOrd="0" destOrd="0" presId="urn:microsoft.com/office/officeart/2005/8/layout/hierarchy2"/>
    <dgm:cxn modelId="{4E3B446C-63A3-4DB3-A1E3-9310078CA20C}" srcId="{7B5313F6-0ABA-43E0-9DB3-BE496527067E}" destId="{DDB04354-20AF-4F87-ABCE-A3B936D0692C}" srcOrd="1" destOrd="0" parTransId="{7F8D6491-6FF8-4926-A0EB-ECF5DFE62047}" sibTransId="{2268F108-0560-47CB-A728-9C6890AEB1CE}"/>
    <dgm:cxn modelId="{526AB7F0-F1E5-4897-BEC2-1196C052BF51}" type="presOf" srcId="{744B49F9-F7E3-4609-AFA2-C8A39FA6A825}" destId="{E01D7790-145B-4F5D-B2FC-FA20B87FBE6B}" srcOrd="0" destOrd="0" presId="urn:microsoft.com/office/officeart/2005/8/layout/hierarchy2"/>
    <dgm:cxn modelId="{A814E350-59B4-46FE-99F5-21007BDED894}" type="presOf" srcId="{6827C84C-4FFE-4AF2-9C2B-8A52703150AB}" destId="{376F20EE-916C-481C-BB44-110D40BFDF3B}" srcOrd="1" destOrd="0" presId="urn:microsoft.com/office/officeart/2005/8/layout/hierarchy2"/>
    <dgm:cxn modelId="{70FE1FF8-B35F-4D72-9BFE-9BB363196671}" srcId="{7B5313F6-0ABA-43E0-9DB3-BE496527067E}" destId="{CF2CFEE4-72A1-41F8-B226-A09CFACFFFA6}" srcOrd="0" destOrd="0" parTransId="{3C2A11AD-49A2-4F63-BEF1-47D2E2FDE4AF}" sibTransId="{A5992CE2-8376-40FC-8C8E-8041EDCCA517}"/>
    <dgm:cxn modelId="{0C74E585-1A19-4C43-B0C0-E65126525B55}" type="presOf" srcId="{B1A3B1A0-AE85-44B3-AD08-01CEAFFC4845}" destId="{94CBEAB3-9078-4414-9F29-63EB4248AC5F}" srcOrd="0" destOrd="0" presId="urn:microsoft.com/office/officeart/2005/8/layout/hierarchy2"/>
    <dgm:cxn modelId="{2E7BCA2B-48A6-4AE4-AA87-29FB54C29C3E}" type="presOf" srcId="{0F4FAAD3-3815-4290-A0A0-2B295A4802F7}" destId="{158CDA18-7113-4742-A8F0-63C26F4DD15F}" srcOrd="1" destOrd="0" presId="urn:microsoft.com/office/officeart/2005/8/layout/hierarchy2"/>
    <dgm:cxn modelId="{E66871EA-A3AC-4E43-821A-6DF6BF2E45DD}" type="presOf" srcId="{E8198589-7F81-4070-8FCC-588123B578E7}" destId="{57EE028C-5F72-451E-8EC0-D43CB6FC2ADE}" srcOrd="1" destOrd="0" presId="urn:microsoft.com/office/officeart/2005/8/layout/hierarchy2"/>
    <dgm:cxn modelId="{8C5B566E-B582-47D0-AA0E-AD0052AC760E}" type="presOf" srcId="{3C2A11AD-49A2-4F63-BEF1-47D2E2FDE4AF}" destId="{5D8F6FCC-7AF6-4F91-B5CB-7E9538B5EF1A}" srcOrd="1" destOrd="0" presId="urn:microsoft.com/office/officeart/2005/8/layout/hierarchy2"/>
    <dgm:cxn modelId="{D0B5BCA0-1B96-4A8F-AC73-A364A0180010}" srcId="{CF2CFEE4-72A1-41F8-B226-A09CFACFFFA6}" destId="{0A67A1F6-AE4D-4C91-BD49-30A0B6535087}" srcOrd="0" destOrd="0" parTransId="{8CDBB234-A698-4FB0-B300-6808AE4EBC29}" sibTransId="{BA73570D-FCBE-4416-9EC3-332522A5AB76}"/>
    <dgm:cxn modelId="{FAF21DD6-30D2-4887-A1A2-DE9F6C46E65F}" type="presOf" srcId="{08C735E7-16EF-4FCB-8839-085686CABF18}" destId="{D80366A6-9957-4201-BC2D-B69EEC9896BA}" srcOrd="0" destOrd="0" presId="urn:microsoft.com/office/officeart/2005/8/layout/hierarchy2"/>
    <dgm:cxn modelId="{A07F3CEC-BEAB-4748-ADC9-D1AE7891095F}" type="presOf" srcId="{9CD3F1E8-9B22-42D5-B206-D2FF9118A2CF}" destId="{AEE1E80F-78A4-4D27-8061-DA1A082ACB9D}" srcOrd="0" destOrd="0" presId="urn:microsoft.com/office/officeart/2005/8/layout/hierarchy2"/>
    <dgm:cxn modelId="{28991781-3602-48C3-B37F-07648BA9EA90}" srcId="{0A67A1F6-AE4D-4C91-BD49-30A0B6535087}" destId="{9CD3F1E8-9B22-42D5-B206-D2FF9118A2CF}" srcOrd="0" destOrd="0" parTransId="{E8198589-7F81-4070-8FCC-588123B578E7}" sibTransId="{DF6C7C02-3861-466B-B722-C378E7F1EDF5}"/>
    <dgm:cxn modelId="{B643FF21-C832-48C8-9FBF-54BCEB9761B8}" type="presOf" srcId="{2E03FF93-BBFF-4958-9D09-7448D817E73B}" destId="{EF2B2028-2B67-4AA6-831A-5051D364156D}" srcOrd="0" destOrd="0" presId="urn:microsoft.com/office/officeart/2005/8/layout/hierarchy2"/>
    <dgm:cxn modelId="{19523324-6CAF-4903-B842-89B6912DC42E}" type="presOf" srcId="{A10D6C00-14D1-4EDD-94FD-B17CF35EF08E}" destId="{F8BE2895-DAFA-4BE1-85C2-CD828EDCC687}" srcOrd="1" destOrd="0" presId="urn:microsoft.com/office/officeart/2005/8/layout/hierarchy2"/>
    <dgm:cxn modelId="{0C51A765-F5A0-4ACE-885B-6E7661C30D01}" type="presOf" srcId="{0A67A1F6-AE4D-4C91-BD49-30A0B6535087}" destId="{A7118C2E-2E82-40CB-A7A2-DA8BC20068BF}" srcOrd="0" destOrd="0" presId="urn:microsoft.com/office/officeart/2005/8/layout/hierarchy2"/>
    <dgm:cxn modelId="{77A87FE7-02F5-4AF5-94D6-335E524F9224}" srcId="{E587535E-159B-49C1-B348-EAE17884C819}" destId="{37DC8A74-011B-49E5-8CFD-7C5B7A189383}" srcOrd="1" destOrd="0" parTransId="{08C735E7-16EF-4FCB-8839-085686CABF18}" sibTransId="{996A60A8-730F-4307-AE22-22EEB434F9AD}"/>
    <dgm:cxn modelId="{D5C1A893-9CE5-4A7E-A73C-A617667A9B0C}" type="presOf" srcId="{744B49F9-F7E3-4609-AFA2-C8A39FA6A825}" destId="{FDC2AB9D-6C52-4452-BF9A-931D9595A0C8}" srcOrd="1" destOrd="0" presId="urn:microsoft.com/office/officeart/2005/8/layout/hierarchy2"/>
    <dgm:cxn modelId="{05D26E3B-588F-48C1-8733-F5F167DC49C8}" type="presOf" srcId="{E97B0B64-59F4-43AB-AD8F-4909F77288FA}" destId="{5D5279B0-609F-4F9D-9FE5-D1B81A1095C1}" srcOrd="0" destOrd="0" presId="urn:microsoft.com/office/officeart/2005/8/layout/hierarchy2"/>
    <dgm:cxn modelId="{3414701A-A755-4B4C-AA7D-0E8580620674}" type="presOf" srcId="{32B67632-A228-4053-A5F3-27BB1E872ACC}" destId="{D3FF038B-7CE9-4176-8FBD-FF6971F90A6E}" srcOrd="0" destOrd="0" presId="urn:microsoft.com/office/officeart/2005/8/layout/hierarchy2"/>
    <dgm:cxn modelId="{A4CEEF61-F065-49AF-847C-F854FEFBC867}" type="presOf" srcId="{E8198589-7F81-4070-8FCC-588123B578E7}" destId="{2E1E22E4-A4FF-4CD0-945C-00D40CC1DEF7}" srcOrd="0" destOrd="0" presId="urn:microsoft.com/office/officeart/2005/8/layout/hierarchy2"/>
    <dgm:cxn modelId="{FE39CE3D-1D29-4E93-B26F-99ED319847A9}" type="presOf" srcId="{D583A2B1-5221-48E7-89B2-A33D7194492B}" destId="{4EEECC75-4453-4F2C-8902-12208E5A29A5}" srcOrd="0" destOrd="0" presId="urn:microsoft.com/office/officeart/2005/8/layout/hierarchy2"/>
    <dgm:cxn modelId="{F7FE86F6-ED39-4D99-A532-FC5FAC0719B2}" srcId="{419184E0-0A32-4059-BC32-37107C85D089}" destId="{7B5313F6-0ABA-43E0-9DB3-BE496527067E}" srcOrd="0" destOrd="0" parTransId="{B2685699-8510-4A7C-975A-860618F9921C}" sibTransId="{5FDD476F-62BA-4876-9DB2-50D069E176CF}"/>
    <dgm:cxn modelId="{FB3C3D3D-F22C-44B1-946B-B37BE6ACE663}" type="presOf" srcId="{BB3D3615-1BFE-405E-B5EC-A97268D392F6}" destId="{1362A80F-B696-4815-8734-3F42A122704B}" srcOrd="0" destOrd="0" presId="urn:microsoft.com/office/officeart/2005/8/layout/hierarchy2"/>
    <dgm:cxn modelId="{7E504122-F642-4F13-A233-82B2F5247929}" type="presOf" srcId="{37DC8A74-011B-49E5-8CFD-7C5B7A189383}" destId="{B2D07388-1A84-4598-B5FC-640D362D324C}" srcOrd="0" destOrd="0" presId="urn:microsoft.com/office/officeart/2005/8/layout/hierarchy2"/>
    <dgm:cxn modelId="{854312D0-375B-4EBE-84A5-D45D3A750B9B}" srcId="{E587535E-159B-49C1-B348-EAE17884C819}" destId="{D583A2B1-5221-48E7-89B2-A33D7194492B}" srcOrd="0" destOrd="0" parTransId="{744B49F9-F7E3-4609-AFA2-C8A39FA6A825}" sibTransId="{4D764AEC-0BB3-454F-B929-FF88CDC00821}"/>
    <dgm:cxn modelId="{F313FDF6-AD8B-4BFE-837C-900CF7CC0D46}" type="presOf" srcId="{0D0514FC-5275-485C-A5FD-764FD21B19A4}" destId="{08DFBB46-3A37-4029-BE96-EF6E2140FC27}" srcOrd="0" destOrd="0" presId="urn:microsoft.com/office/officeart/2005/8/layout/hierarchy2"/>
    <dgm:cxn modelId="{DB363C71-0E93-4CA0-8981-F86C1CBAB7CF}" type="presOf" srcId="{08C735E7-16EF-4FCB-8839-085686CABF18}" destId="{EB9FA37A-813F-4EB8-89B1-6FFE5150C5BB}" srcOrd="1" destOrd="0" presId="urn:microsoft.com/office/officeart/2005/8/layout/hierarchy2"/>
    <dgm:cxn modelId="{6BBCA7CB-16C8-4908-943C-E1E84184D911}" srcId="{2E03FF93-BBFF-4958-9D09-7448D817E73B}" destId="{21CEBDDD-4D50-4D40-83DB-5AE267657A1B}" srcOrd="0" destOrd="0" parTransId="{A10D6C00-14D1-4EDD-94FD-B17CF35EF08E}" sibTransId="{826F0406-9289-42C6-BB13-F79AC1A77B7E}"/>
    <dgm:cxn modelId="{41A56E6B-2E73-4C6B-A59C-489D24F8F84B}" type="presOf" srcId="{E97B0B64-59F4-43AB-AD8F-4909F77288FA}" destId="{63133F56-44D8-484C-9AA3-A0B72868F990}" srcOrd="1" destOrd="0" presId="urn:microsoft.com/office/officeart/2005/8/layout/hierarchy2"/>
    <dgm:cxn modelId="{3E5F0C91-3556-4B19-8D13-2DCBC2266527}" type="presOf" srcId="{DDB04354-20AF-4F87-ABCE-A3B936D0692C}" destId="{C7862049-D3BA-4E67-BADB-A576EA147776}" srcOrd="0" destOrd="0" presId="urn:microsoft.com/office/officeart/2005/8/layout/hierarchy2"/>
    <dgm:cxn modelId="{C423852B-1816-4E73-9049-1964DA4D53DA}" srcId="{285C90FC-5FBD-4728-B12B-352AB0B86EF4}" destId="{28FD6A76-6F10-4BE7-B2A7-581851FCB32F}" srcOrd="0" destOrd="0" parTransId="{431C4AA1-7EEF-4DB2-85C7-A0721F1C32F6}" sibTransId="{6B54360D-522A-4E0C-8F91-EA7D763EE357}"/>
    <dgm:cxn modelId="{59D2F61E-CAA7-486F-A9C7-8AB81FDF5D9F}" type="presOf" srcId="{B126147B-6823-457B-A1EF-915F39680932}" destId="{B6E50722-372C-45FD-B1D4-00EE561802D8}" srcOrd="0" destOrd="0" presId="urn:microsoft.com/office/officeart/2005/8/layout/hierarchy2"/>
    <dgm:cxn modelId="{7D98A103-1B5B-45CE-9EBE-9B511CFDF520}" type="presOf" srcId="{431C4AA1-7EEF-4DB2-85C7-A0721F1C32F6}" destId="{6DFB1078-052B-484C-B2CA-F079C6AD331D}" srcOrd="0" destOrd="0" presId="urn:microsoft.com/office/officeart/2005/8/layout/hierarchy2"/>
    <dgm:cxn modelId="{3F0E6E58-DA4B-4C38-B954-BC03A461D74F}" srcId="{DDB04354-20AF-4F87-ABCE-A3B936D0692C}" destId="{285C90FC-5FBD-4728-B12B-352AB0B86EF4}" srcOrd="1" destOrd="0" parTransId="{BB3D3615-1BFE-405E-B5EC-A97268D392F6}" sibTransId="{760B893F-2F44-45C1-BA43-086C2616AEEC}"/>
    <dgm:cxn modelId="{E9728745-5317-48E6-BFE9-37EA226160F9}" type="presOf" srcId="{431C4AA1-7EEF-4DB2-85C7-A0721F1C32F6}" destId="{9AC2D2DB-807A-4791-8F32-F5E58118589E}" srcOrd="1" destOrd="0" presId="urn:microsoft.com/office/officeart/2005/8/layout/hierarchy2"/>
    <dgm:cxn modelId="{6369AC24-0870-441C-8685-8CFF3C4C96A0}" srcId="{0A67A1F6-AE4D-4C91-BD49-30A0B6535087}" destId="{0D0514FC-5275-485C-A5FD-764FD21B19A4}" srcOrd="1" destOrd="0" parTransId="{0F4FAAD3-3815-4290-A0A0-2B295A4802F7}" sibTransId="{A2883645-F431-4644-B749-80B76210EA20}"/>
    <dgm:cxn modelId="{AA569F81-B2E9-43D3-AF5D-1B0125DE1C21}" srcId="{DDB04354-20AF-4F87-ABCE-A3B936D0692C}" destId="{E587535E-159B-49C1-B348-EAE17884C819}" srcOrd="0" destOrd="0" parTransId="{B1A3B1A0-AE85-44B3-AD08-01CEAFFC4845}" sibTransId="{0782FE97-9D2C-49A4-8E97-325CD1509C3D}"/>
    <dgm:cxn modelId="{34C80132-283F-4CB1-AEDF-CF7B313B146C}" type="presOf" srcId="{B1A3B1A0-AE85-44B3-AD08-01CEAFFC4845}" destId="{EF06A541-B2BD-4C3E-9D33-86EB0BA120F6}" srcOrd="1" destOrd="0" presId="urn:microsoft.com/office/officeart/2005/8/layout/hierarchy2"/>
    <dgm:cxn modelId="{1339ADF0-CE0A-4FD8-A294-28106C9145E6}" type="presParOf" srcId="{7189AE26-5512-483F-97C7-03EC84F3BC2F}" destId="{5CE23212-FBAF-45D5-B1B4-7CE928F95EE3}" srcOrd="0" destOrd="0" presId="urn:microsoft.com/office/officeart/2005/8/layout/hierarchy2"/>
    <dgm:cxn modelId="{B3F2E960-4A9D-450E-8032-758F1D4D5C66}" type="presParOf" srcId="{5CE23212-FBAF-45D5-B1B4-7CE928F95EE3}" destId="{18626F3C-4725-4384-80CF-AD831BD3F257}" srcOrd="0" destOrd="0" presId="urn:microsoft.com/office/officeart/2005/8/layout/hierarchy2"/>
    <dgm:cxn modelId="{4747A092-1E12-4C59-B0B9-9A0AC4569086}" type="presParOf" srcId="{5CE23212-FBAF-45D5-B1B4-7CE928F95EE3}" destId="{DCDD6A9C-BE27-4391-B72A-AC9013A70442}" srcOrd="1" destOrd="0" presId="urn:microsoft.com/office/officeart/2005/8/layout/hierarchy2"/>
    <dgm:cxn modelId="{9E95DD94-881E-4B4A-A5F6-3124190B080E}" type="presParOf" srcId="{DCDD6A9C-BE27-4391-B72A-AC9013A70442}" destId="{7DD1B9CC-5578-4E67-B14B-F965BC4AA9AB}" srcOrd="0" destOrd="0" presId="urn:microsoft.com/office/officeart/2005/8/layout/hierarchy2"/>
    <dgm:cxn modelId="{F46F58DE-3531-47C2-8192-B5434D1701E6}" type="presParOf" srcId="{7DD1B9CC-5578-4E67-B14B-F965BC4AA9AB}" destId="{5D8F6FCC-7AF6-4F91-B5CB-7E9538B5EF1A}" srcOrd="0" destOrd="0" presId="urn:microsoft.com/office/officeart/2005/8/layout/hierarchy2"/>
    <dgm:cxn modelId="{EBAF8BAC-DF66-417F-A70D-E3CB19D7A6F4}" type="presParOf" srcId="{DCDD6A9C-BE27-4391-B72A-AC9013A70442}" destId="{2498D082-3603-49F7-BBAA-9666D78D6807}" srcOrd="1" destOrd="0" presId="urn:microsoft.com/office/officeart/2005/8/layout/hierarchy2"/>
    <dgm:cxn modelId="{2039B91C-5746-4E38-9224-E4AF3E6EF9AC}" type="presParOf" srcId="{2498D082-3603-49F7-BBAA-9666D78D6807}" destId="{6BDD58BF-04A2-4C88-BA8A-917B3407A7BF}" srcOrd="0" destOrd="0" presId="urn:microsoft.com/office/officeart/2005/8/layout/hierarchy2"/>
    <dgm:cxn modelId="{0655DCFF-F206-4430-8384-1D0A4F4D8D13}" type="presParOf" srcId="{2498D082-3603-49F7-BBAA-9666D78D6807}" destId="{49A84BC9-B9AA-404F-8DF2-F1C5915E2FBD}" srcOrd="1" destOrd="0" presId="urn:microsoft.com/office/officeart/2005/8/layout/hierarchy2"/>
    <dgm:cxn modelId="{49F7C160-AA71-4406-8FBE-13A70AEEBD71}" type="presParOf" srcId="{49A84BC9-B9AA-404F-8DF2-F1C5915E2FBD}" destId="{BCE4AC63-9F11-4BF7-8207-F94BE86D31B4}" srcOrd="0" destOrd="0" presId="urn:microsoft.com/office/officeart/2005/8/layout/hierarchy2"/>
    <dgm:cxn modelId="{1F677BC0-9BE6-4E7E-898A-A43326414EA3}" type="presParOf" srcId="{BCE4AC63-9F11-4BF7-8207-F94BE86D31B4}" destId="{C183DA22-0260-4EAE-9071-7ED679F358D5}" srcOrd="0" destOrd="0" presId="urn:microsoft.com/office/officeart/2005/8/layout/hierarchy2"/>
    <dgm:cxn modelId="{1FB30B83-FEFC-4A4C-8EA8-3BC1BC6A8AAC}" type="presParOf" srcId="{49A84BC9-B9AA-404F-8DF2-F1C5915E2FBD}" destId="{5FDA8761-6AB5-4F97-91AE-9025F5A557AA}" srcOrd="1" destOrd="0" presId="urn:microsoft.com/office/officeart/2005/8/layout/hierarchy2"/>
    <dgm:cxn modelId="{B505973B-01C3-4A2C-A90A-08B64F9DE971}" type="presParOf" srcId="{5FDA8761-6AB5-4F97-91AE-9025F5A557AA}" destId="{A7118C2E-2E82-40CB-A7A2-DA8BC20068BF}" srcOrd="0" destOrd="0" presId="urn:microsoft.com/office/officeart/2005/8/layout/hierarchy2"/>
    <dgm:cxn modelId="{35ED1316-9345-4203-A956-8E3417EFF9E4}" type="presParOf" srcId="{5FDA8761-6AB5-4F97-91AE-9025F5A557AA}" destId="{942E2E7C-E849-4F15-AACA-8B300F69A979}" srcOrd="1" destOrd="0" presId="urn:microsoft.com/office/officeart/2005/8/layout/hierarchy2"/>
    <dgm:cxn modelId="{807EF81C-0426-4843-89E5-6E32E1544F29}" type="presParOf" srcId="{942E2E7C-E849-4F15-AACA-8B300F69A979}" destId="{2E1E22E4-A4FF-4CD0-945C-00D40CC1DEF7}" srcOrd="0" destOrd="0" presId="urn:microsoft.com/office/officeart/2005/8/layout/hierarchy2"/>
    <dgm:cxn modelId="{8794C6DA-FA48-4E34-B2C6-327451E78A73}" type="presParOf" srcId="{2E1E22E4-A4FF-4CD0-945C-00D40CC1DEF7}" destId="{57EE028C-5F72-451E-8EC0-D43CB6FC2ADE}" srcOrd="0" destOrd="0" presId="urn:microsoft.com/office/officeart/2005/8/layout/hierarchy2"/>
    <dgm:cxn modelId="{1C5BC733-BFC7-40B2-A03D-1FB4EE497152}" type="presParOf" srcId="{942E2E7C-E849-4F15-AACA-8B300F69A979}" destId="{9E561E8D-74CA-4FEC-A35B-BCA68368CEF8}" srcOrd="1" destOrd="0" presId="urn:microsoft.com/office/officeart/2005/8/layout/hierarchy2"/>
    <dgm:cxn modelId="{115994B7-09FB-4CBD-B0AE-CDF44B7981C2}" type="presParOf" srcId="{9E561E8D-74CA-4FEC-A35B-BCA68368CEF8}" destId="{AEE1E80F-78A4-4D27-8061-DA1A082ACB9D}" srcOrd="0" destOrd="0" presId="urn:microsoft.com/office/officeart/2005/8/layout/hierarchy2"/>
    <dgm:cxn modelId="{BBC14AC3-17EF-439C-94B5-A3C4CFC49328}" type="presParOf" srcId="{9E561E8D-74CA-4FEC-A35B-BCA68368CEF8}" destId="{F6260056-3C23-4689-8B9E-ABA7A0164FB4}" srcOrd="1" destOrd="0" presId="urn:microsoft.com/office/officeart/2005/8/layout/hierarchy2"/>
    <dgm:cxn modelId="{2C6473E1-2B6C-44CA-A082-A1E2ADB92785}" type="presParOf" srcId="{942E2E7C-E849-4F15-AACA-8B300F69A979}" destId="{7E1A2201-5A09-4A1D-B3B2-F9ADFC21C416}" srcOrd="2" destOrd="0" presId="urn:microsoft.com/office/officeart/2005/8/layout/hierarchy2"/>
    <dgm:cxn modelId="{5CB040A4-455C-42DE-8186-B71A8730630F}" type="presParOf" srcId="{7E1A2201-5A09-4A1D-B3B2-F9ADFC21C416}" destId="{158CDA18-7113-4742-A8F0-63C26F4DD15F}" srcOrd="0" destOrd="0" presId="urn:microsoft.com/office/officeart/2005/8/layout/hierarchy2"/>
    <dgm:cxn modelId="{4D37B795-14A9-4015-85DF-A84F1F16962D}" type="presParOf" srcId="{942E2E7C-E849-4F15-AACA-8B300F69A979}" destId="{DA79AF96-22AC-4CFF-BA64-F47E64842FB8}" srcOrd="3" destOrd="0" presId="urn:microsoft.com/office/officeart/2005/8/layout/hierarchy2"/>
    <dgm:cxn modelId="{D9B95CFC-6718-463A-81E5-2A8A76CB7149}" type="presParOf" srcId="{DA79AF96-22AC-4CFF-BA64-F47E64842FB8}" destId="{08DFBB46-3A37-4029-BE96-EF6E2140FC27}" srcOrd="0" destOrd="0" presId="urn:microsoft.com/office/officeart/2005/8/layout/hierarchy2"/>
    <dgm:cxn modelId="{3B8B57C7-AD9B-4D5E-B00B-D23195827B02}" type="presParOf" srcId="{DA79AF96-22AC-4CFF-BA64-F47E64842FB8}" destId="{8911A425-4212-49F7-8B93-D991851882C5}" srcOrd="1" destOrd="0" presId="urn:microsoft.com/office/officeart/2005/8/layout/hierarchy2"/>
    <dgm:cxn modelId="{6867B943-D29B-49C0-BD7A-0D2CE4717767}" type="presParOf" srcId="{49A84BC9-B9AA-404F-8DF2-F1C5915E2FBD}" destId="{6AF88C0F-888A-472A-9E7B-A62A99ED98F1}" srcOrd="2" destOrd="0" presId="urn:microsoft.com/office/officeart/2005/8/layout/hierarchy2"/>
    <dgm:cxn modelId="{F16A7F59-6934-41F2-BFE8-E518B4E7F72F}" type="presParOf" srcId="{6AF88C0F-888A-472A-9E7B-A62A99ED98F1}" destId="{376F20EE-916C-481C-BB44-110D40BFDF3B}" srcOrd="0" destOrd="0" presId="urn:microsoft.com/office/officeart/2005/8/layout/hierarchy2"/>
    <dgm:cxn modelId="{96BF9867-3AE0-41F5-9BC2-54F6343691B8}" type="presParOf" srcId="{49A84BC9-B9AA-404F-8DF2-F1C5915E2FBD}" destId="{303835C6-CD62-496B-A971-8C78BC955593}" srcOrd="3" destOrd="0" presId="urn:microsoft.com/office/officeart/2005/8/layout/hierarchy2"/>
    <dgm:cxn modelId="{0F7BA675-3CC7-47E0-AA04-A9F661A3C9B9}" type="presParOf" srcId="{303835C6-CD62-496B-A971-8C78BC955593}" destId="{EF2B2028-2B67-4AA6-831A-5051D364156D}" srcOrd="0" destOrd="0" presId="urn:microsoft.com/office/officeart/2005/8/layout/hierarchy2"/>
    <dgm:cxn modelId="{FAA46F62-E706-40A7-80F6-C7D2D7A4FB4F}" type="presParOf" srcId="{303835C6-CD62-496B-A971-8C78BC955593}" destId="{CA046CC4-DC8F-4C18-B702-163E39424F35}" srcOrd="1" destOrd="0" presId="urn:microsoft.com/office/officeart/2005/8/layout/hierarchy2"/>
    <dgm:cxn modelId="{BB92D1CF-F043-40B0-87E9-1793DFAAC872}" type="presParOf" srcId="{CA046CC4-DC8F-4C18-B702-163E39424F35}" destId="{781D5ABD-92DC-48AB-A230-F99AC989BDF4}" srcOrd="0" destOrd="0" presId="urn:microsoft.com/office/officeart/2005/8/layout/hierarchy2"/>
    <dgm:cxn modelId="{EA74722C-6A28-4456-839F-423AF50C2B20}" type="presParOf" srcId="{781D5ABD-92DC-48AB-A230-F99AC989BDF4}" destId="{F8BE2895-DAFA-4BE1-85C2-CD828EDCC687}" srcOrd="0" destOrd="0" presId="urn:microsoft.com/office/officeart/2005/8/layout/hierarchy2"/>
    <dgm:cxn modelId="{609BB7BF-D175-4943-A437-53782F574151}" type="presParOf" srcId="{CA046CC4-DC8F-4C18-B702-163E39424F35}" destId="{BA86297E-847C-4452-9681-2F0965093E91}" srcOrd="1" destOrd="0" presId="urn:microsoft.com/office/officeart/2005/8/layout/hierarchy2"/>
    <dgm:cxn modelId="{6CED9D6A-1D1F-4E3F-B915-B216838C6B4E}" type="presParOf" srcId="{BA86297E-847C-4452-9681-2F0965093E91}" destId="{37E9F45D-B31A-4FD0-8873-B72F7283A984}" srcOrd="0" destOrd="0" presId="urn:microsoft.com/office/officeart/2005/8/layout/hierarchy2"/>
    <dgm:cxn modelId="{39B7D0D4-C968-4BBA-9438-8A6BDE5C8251}" type="presParOf" srcId="{BA86297E-847C-4452-9681-2F0965093E91}" destId="{9ED65BD6-5687-4DC7-954B-A90BB55E99EB}" srcOrd="1" destOrd="0" presId="urn:microsoft.com/office/officeart/2005/8/layout/hierarchy2"/>
    <dgm:cxn modelId="{1FA736AB-1150-48FA-989B-8762C6B55171}" type="presParOf" srcId="{CA046CC4-DC8F-4C18-B702-163E39424F35}" destId="{5D5279B0-609F-4F9D-9FE5-D1B81A1095C1}" srcOrd="2" destOrd="0" presId="urn:microsoft.com/office/officeart/2005/8/layout/hierarchy2"/>
    <dgm:cxn modelId="{04B95F57-8CB1-4B58-999C-FD91CEAE8962}" type="presParOf" srcId="{5D5279B0-609F-4F9D-9FE5-D1B81A1095C1}" destId="{63133F56-44D8-484C-9AA3-A0B72868F990}" srcOrd="0" destOrd="0" presId="urn:microsoft.com/office/officeart/2005/8/layout/hierarchy2"/>
    <dgm:cxn modelId="{D0E51C98-AD5D-408C-AFEC-580B914FE374}" type="presParOf" srcId="{CA046CC4-DC8F-4C18-B702-163E39424F35}" destId="{C1FD9FEE-0299-4B55-915B-E71FEC3303A8}" srcOrd="3" destOrd="0" presId="urn:microsoft.com/office/officeart/2005/8/layout/hierarchy2"/>
    <dgm:cxn modelId="{4A3345D8-193A-402F-8881-8FA4FF2B1149}" type="presParOf" srcId="{C1FD9FEE-0299-4B55-915B-E71FEC3303A8}" destId="{D3FF038B-7CE9-4176-8FBD-FF6971F90A6E}" srcOrd="0" destOrd="0" presId="urn:microsoft.com/office/officeart/2005/8/layout/hierarchy2"/>
    <dgm:cxn modelId="{6869F11D-A23B-461A-A581-0B0F2D468C97}" type="presParOf" srcId="{C1FD9FEE-0299-4B55-915B-E71FEC3303A8}" destId="{609D02D1-2482-4A8C-A3AF-B19B7D24775D}" srcOrd="1" destOrd="0" presId="urn:microsoft.com/office/officeart/2005/8/layout/hierarchy2"/>
    <dgm:cxn modelId="{572A25A2-2364-41CB-81CF-B2F178908CAC}" type="presParOf" srcId="{DCDD6A9C-BE27-4391-B72A-AC9013A70442}" destId="{856C57AF-2FFE-4E7C-B2E6-ABC4053087DE}" srcOrd="2" destOrd="0" presId="urn:microsoft.com/office/officeart/2005/8/layout/hierarchy2"/>
    <dgm:cxn modelId="{28A27CBB-7A99-4F13-B82E-A9254D7A8DB4}" type="presParOf" srcId="{856C57AF-2FFE-4E7C-B2E6-ABC4053087DE}" destId="{BA3F61E1-9343-49B7-87DC-67FE2E665528}" srcOrd="0" destOrd="0" presId="urn:microsoft.com/office/officeart/2005/8/layout/hierarchy2"/>
    <dgm:cxn modelId="{6F6984B7-929C-46EB-98CE-DF125DDC3C8D}" type="presParOf" srcId="{DCDD6A9C-BE27-4391-B72A-AC9013A70442}" destId="{BD6B0AAA-197E-4A34-8909-21AD0741BCB0}" srcOrd="3" destOrd="0" presId="urn:microsoft.com/office/officeart/2005/8/layout/hierarchy2"/>
    <dgm:cxn modelId="{CB7336B7-FE71-41C2-B604-3890695E4CFB}" type="presParOf" srcId="{BD6B0AAA-197E-4A34-8909-21AD0741BCB0}" destId="{C7862049-D3BA-4E67-BADB-A576EA147776}" srcOrd="0" destOrd="0" presId="urn:microsoft.com/office/officeart/2005/8/layout/hierarchy2"/>
    <dgm:cxn modelId="{84DC2E45-3D4A-42B7-8037-C6E11522E51D}" type="presParOf" srcId="{BD6B0AAA-197E-4A34-8909-21AD0741BCB0}" destId="{888A94DC-D97F-49C2-91A0-2F3C14E8FA64}" srcOrd="1" destOrd="0" presId="urn:microsoft.com/office/officeart/2005/8/layout/hierarchy2"/>
    <dgm:cxn modelId="{47956516-6A21-4B64-8435-82F1A707DCFA}" type="presParOf" srcId="{888A94DC-D97F-49C2-91A0-2F3C14E8FA64}" destId="{94CBEAB3-9078-4414-9F29-63EB4248AC5F}" srcOrd="0" destOrd="0" presId="urn:microsoft.com/office/officeart/2005/8/layout/hierarchy2"/>
    <dgm:cxn modelId="{240D74EB-D05B-4C41-9BFA-00C67129962C}" type="presParOf" srcId="{94CBEAB3-9078-4414-9F29-63EB4248AC5F}" destId="{EF06A541-B2BD-4C3E-9D33-86EB0BA120F6}" srcOrd="0" destOrd="0" presId="urn:microsoft.com/office/officeart/2005/8/layout/hierarchy2"/>
    <dgm:cxn modelId="{277EA552-969E-46B1-9944-902EBCD36B07}" type="presParOf" srcId="{888A94DC-D97F-49C2-91A0-2F3C14E8FA64}" destId="{C4339146-7EFD-47FA-80D1-2C53AB2F2D49}" srcOrd="1" destOrd="0" presId="urn:microsoft.com/office/officeart/2005/8/layout/hierarchy2"/>
    <dgm:cxn modelId="{C5D161E8-2B16-4EC1-9196-A446FA72FE53}" type="presParOf" srcId="{C4339146-7EFD-47FA-80D1-2C53AB2F2D49}" destId="{B235F71B-9C74-4439-BACA-8BB30B1380F8}" srcOrd="0" destOrd="0" presId="urn:microsoft.com/office/officeart/2005/8/layout/hierarchy2"/>
    <dgm:cxn modelId="{293E6AD5-ACA1-4BDC-8D07-F3EA8ABEE35F}" type="presParOf" srcId="{C4339146-7EFD-47FA-80D1-2C53AB2F2D49}" destId="{C7F17023-5D50-4CB6-8288-ED36A4E1D1D1}" srcOrd="1" destOrd="0" presId="urn:microsoft.com/office/officeart/2005/8/layout/hierarchy2"/>
    <dgm:cxn modelId="{5A803885-9770-4E38-8DE2-9EF8B173C6E2}" type="presParOf" srcId="{C7F17023-5D50-4CB6-8288-ED36A4E1D1D1}" destId="{E01D7790-145B-4F5D-B2FC-FA20B87FBE6B}" srcOrd="0" destOrd="0" presId="urn:microsoft.com/office/officeart/2005/8/layout/hierarchy2"/>
    <dgm:cxn modelId="{6410E0CB-DFA9-44F7-BA46-3379D220CB23}" type="presParOf" srcId="{E01D7790-145B-4F5D-B2FC-FA20B87FBE6B}" destId="{FDC2AB9D-6C52-4452-BF9A-931D9595A0C8}" srcOrd="0" destOrd="0" presId="urn:microsoft.com/office/officeart/2005/8/layout/hierarchy2"/>
    <dgm:cxn modelId="{E728F4BA-0D19-429C-9E8E-82ADEC26D15A}" type="presParOf" srcId="{C7F17023-5D50-4CB6-8288-ED36A4E1D1D1}" destId="{22104718-7F1E-4254-B9FA-F3E60752ADEE}" srcOrd="1" destOrd="0" presId="urn:microsoft.com/office/officeart/2005/8/layout/hierarchy2"/>
    <dgm:cxn modelId="{8D6A2C31-9FF2-42A0-B354-D74D7C0A5FCB}" type="presParOf" srcId="{22104718-7F1E-4254-B9FA-F3E60752ADEE}" destId="{4EEECC75-4453-4F2C-8902-12208E5A29A5}" srcOrd="0" destOrd="0" presId="urn:microsoft.com/office/officeart/2005/8/layout/hierarchy2"/>
    <dgm:cxn modelId="{93F0662B-514A-48DF-9CA1-9AC2CF20F33D}" type="presParOf" srcId="{22104718-7F1E-4254-B9FA-F3E60752ADEE}" destId="{967BF8DA-256B-44DB-9D0E-D14D517C5121}" srcOrd="1" destOrd="0" presId="urn:microsoft.com/office/officeart/2005/8/layout/hierarchy2"/>
    <dgm:cxn modelId="{3C53D6A3-F7A6-4066-BF42-06C7B800512D}" type="presParOf" srcId="{C7F17023-5D50-4CB6-8288-ED36A4E1D1D1}" destId="{D80366A6-9957-4201-BC2D-B69EEC9896BA}" srcOrd="2" destOrd="0" presId="urn:microsoft.com/office/officeart/2005/8/layout/hierarchy2"/>
    <dgm:cxn modelId="{69E37A45-49DE-42E1-8A7E-BC45E9FA818F}" type="presParOf" srcId="{D80366A6-9957-4201-BC2D-B69EEC9896BA}" destId="{EB9FA37A-813F-4EB8-89B1-6FFE5150C5BB}" srcOrd="0" destOrd="0" presId="urn:microsoft.com/office/officeart/2005/8/layout/hierarchy2"/>
    <dgm:cxn modelId="{947FA5D4-0128-42B8-90CF-C4B2BC1A1E6E}" type="presParOf" srcId="{C7F17023-5D50-4CB6-8288-ED36A4E1D1D1}" destId="{851F5CC4-5927-44B9-B64C-5F8787EB8BD8}" srcOrd="3" destOrd="0" presId="urn:microsoft.com/office/officeart/2005/8/layout/hierarchy2"/>
    <dgm:cxn modelId="{3A05935A-3918-40E5-95B4-284F30A79923}" type="presParOf" srcId="{851F5CC4-5927-44B9-B64C-5F8787EB8BD8}" destId="{B2D07388-1A84-4598-B5FC-640D362D324C}" srcOrd="0" destOrd="0" presId="urn:microsoft.com/office/officeart/2005/8/layout/hierarchy2"/>
    <dgm:cxn modelId="{22DBF325-DE9E-42F2-A629-82C473AD129A}" type="presParOf" srcId="{851F5CC4-5927-44B9-B64C-5F8787EB8BD8}" destId="{8306F783-D1F4-432D-9C3B-EA62188948DF}" srcOrd="1" destOrd="0" presId="urn:microsoft.com/office/officeart/2005/8/layout/hierarchy2"/>
    <dgm:cxn modelId="{0A5E5C66-3A40-4FB1-9931-3D39B0185311}" type="presParOf" srcId="{888A94DC-D97F-49C2-91A0-2F3C14E8FA64}" destId="{1362A80F-B696-4815-8734-3F42A122704B}" srcOrd="2" destOrd="0" presId="urn:microsoft.com/office/officeart/2005/8/layout/hierarchy2"/>
    <dgm:cxn modelId="{9F2FDCF7-B05C-4969-BFDA-C84AC39B0A3D}" type="presParOf" srcId="{1362A80F-B696-4815-8734-3F42A122704B}" destId="{F27CA618-94B8-459C-92CB-4A912790128E}" srcOrd="0" destOrd="0" presId="urn:microsoft.com/office/officeart/2005/8/layout/hierarchy2"/>
    <dgm:cxn modelId="{7D88F0F2-C608-4B4F-BAC0-D5CBD51FC946}" type="presParOf" srcId="{888A94DC-D97F-49C2-91A0-2F3C14E8FA64}" destId="{4637026C-702F-4B1D-8383-DC5F22907C73}" srcOrd="3" destOrd="0" presId="urn:microsoft.com/office/officeart/2005/8/layout/hierarchy2"/>
    <dgm:cxn modelId="{DE7C3E60-DA63-48CB-82DB-C675906A0ED6}" type="presParOf" srcId="{4637026C-702F-4B1D-8383-DC5F22907C73}" destId="{20111F91-3BA9-4379-9CEB-BE6C378285ED}" srcOrd="0" destOrd="0" presId="urn:microsoft.com/office/officeart/2005/8/layout/hierarchy2"/>
    <dgm:cxn modelId="{7426F131-45F0-4C38-8F24-3972A12730A6}" type="presParOf" srcId="{4637026C-702F-4B1D-8383-DC5F22907C73}" destId="{F40C05B0-45EC-41BE-99F2-9F195ED02CCA}" srcOrd="1" destOrd="0" presId="urn:microsoft.com/office/officeart/2005/8/layout/hierarchy2"/>
    <dgm:cxn modelId="{D3D1FBB9-5453-4215-AE96-6D518E505E8A}" type="presParOf" srcId="{F40C05B0-45EC-41BE-99F2-9F195ED02CCA}" destId="{6DFB1078-052B-484C-B2CA-F079C6AD331D}" srcOrd="0" destOrd="0" presId="urn:microsoft.com/office/officeart/2005/8/layout/hierarchy2"/>
    <dgm:cxn modelId="{B856FEAF-1BC9-41CC-A10F-62E8F900BEC2}" type="presParOf" srcId="{6DFB1078-052B-484C-B2CA-F079C6AD331D}" destId="{9AC2D2DB-807A-4791-8F32-F5E58118589E}" srcOrd="0" destOrd="0" presId="urn:microsoft.com/office/officeart/2005/8/layout/hierarchy2"/>
    <dgm:cxn modelId="{38A0BADE-4CB8-48CD-97C4-E75532C3B219}" type="presParOf" srcId="{F40C05B0-45EC-41BE-99F2-9F195ED02CCA}" destId="{10B2F1F2-73F5-4DBA-B0CB-E2F6801F8EA6}" srcOrd="1" destOrd="0" presId="urn:microsoft.com/office/officeart/2005/8/layout/hierarchy2"/>
    <dgm:cxn modelId="{C9082CCF-A296-495A-B611-04A3BE20F31C}" type="presParOf" srcId="{10B2F1F2-73F5-4DBA-B0CB-E2F6801F8EA6}" destId="{C0C05AC3-4FE0-4AC6-BF19-43E9B42B7EEE}" srcOrd="0" destOrd="0" presId="urn:microsoft.com/office/officeart/2005/8/layout/hierarchy2"/>
    <dgm:cxn modelId="{C1C69EF8-F16D-4A34-9277-00800EB396B1}" type="presParOf" srcId="{10B2F1F2-73F5-4DBA-B0CB-E2F6801F8EA6}" destId="{25A36459-01D2-4AA2-B0D8-0542AB5EC7AE}" srcOrd="1" destOrd="0" presId="urn:microsoft.com/office/officeart/2005/8/layout/hierarchy2"/>
    <dgm:cxn modelId="{0B99BD24-F8CF-44B1-BC53-48B67AA53993}" type="presParOf" srcId="{F40C05B0-45EC-41BE-99F2-9F195ED02CCA}" destId="{B6E50722-372C-45FD-B1D4-00EE561802D8}" srcOrd="2" destOrd="0" presId="urn:microsoft.com/office/officeart/2005/8/layout/hierarchy2"/>
    <dgm:cxn modelId="{001BA0C7-B40D-44DE-AE6B-219DB3CC2D3F}" type="presParOf" srcId="{B6E50722-372C-45FD-B1D4-00EE561802D8}" destId="{04E99FD6-7D5D-41BA-92A8-F2FA6D0B1BC8}" srcOrd="0" destOrd="0" presId="urn:microsoft.com/office/officeart/2005/8/layout/hierarchy2"/>
    <dgm:cxn modelId="{CF2CE784-364B-4ED7-925D-BCACA6A0F911}" type="presParOf" srcId="{F40C05B0-45EC-41BE-99F2-9F195ED02CCA}" destId="{D0ED374B-A242-4CDD-8213-885A341AF4F9}" srcOrd="3" destOrd="0" presId="urn:microsoft.com/office/officeart/2005/8/layout/hierarchy2"/>
    <dgm:cxn modelId="{96548370-1907-4D7D-A763-C5DBC3EEBF55}" type="presParOf" srcId="{D0ED374B-A242-4CDD-8213-885A341AF4F9}" destId="{CF1B09CF-A3FB-4F18-824B-8624CDE64B03}" srcOrd="0" destOrd="0" presId="urn:microsoft.com/office/officeart/2005/8/layout/hierarchy2"/>
    <dgm:cxn modelId="{AE07F651-9398-4212-A63B-20FBCE6D425A}" type="presParOf" srcId="{D0ED374B-A242-4CDD-8213-885A341AF4F9}" destId="{68F74CA2-BFEA-40D3-871E-9FE3034D6FC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E8439D3-93EA-4C51-BAE4-CB0D2D2E4236}" type="doc">
      <dgm:prSet loTypeId="urn:microsoft.com/office/officeart/2005/8/layout/vProcess5" loCatId="process" qsTypeId="urn:microsoft.com/office/officeart/2005/8/quickstyle/3d3" qsCatId="3D" csTypeId="urn:microsoft.com/office/officeart/2005/8/colors/colorful1#3" csCatId="colorful" phldr="1"/>
      <dgm:spPr/>
      <dgm:t>
        <a:bodyPr/>
        <a:lstStyle/>
        <a:p>
          <a:endParaRPr kumimoji="1" lang="ja-JP" altLang="en-US"/>
        </a:p>
      </dgm:t>
    </dgm:pt>
    <dgm:pt modelId="{55EACF4A-486D-4251-835F-699BE595229D}">
      <dgm:prSet phldrT="[テキスト]" custT="1"/>
      <dgm:spPr/>
      <dgm:t>
        <a:bodyPr/>
        <a:lstStyle/>
        <a:p>
          <a:r>
            <a:rPr kumimoji="1" lang="ja-JP" altLang="en-US" sz="2800" dirty="0" smtClean="0">
              <a:latin typeface="HG丸ｺﾞｼｯｸM-PRO" panose="020F0600000000000000" pitchFamily="50" charset="-128"/>
              <a:ea typeface="HG丸ｺﾞｼｯｸM-PRO" panose="020F0600000000000000" pitchFamily="50" charset="-128"/>
            </a:rPr>
            <a:t>最初からびっしり細かいロジックツリーは作ることができない。</a:t>
          </a:r>
        </a:p>
      </dgm:t>
    </dgm:pt>
    <dgm:pt modelId="{56933F86-1EE8-448F-92CA-33D6A5FB09F1}" type="parTrans" cxnId="{CFA1706D-D495-4576-881B-EF9860F2F36C}">
      <dgm:prSet/>
      <dgm:spPr/>
      <dgm:t>
        <a:bodyPr/>
        <a:lstStyle/>
        <a:p>
          <a:endParaRPr kumimoji="1" lang="ja-JP" altLang="en-US"/>
        </a:p>
      </dgm:t>
    </dgm:pt>
    <dgm:pt modelId="{8280B2D7-9E2A-498D-B82C-BE737281E7B9}" type="sibTrans" cxnId="{CFA1706D-D495-4576-881B-EF9860F2F36C}">
      <dgm:prSet/>
      <dgm:spPr/>
      <dgm:t>
        <a:bodyPr/>
        <a:lstStyle/>
        <a:p>
          <a:endParaRPr kumimoji="1" lang="ja-JP" altLang="en-US"/>
        </a:p>
      </dgm:t>
    </dgm:pt>
    <dgm:pt modelId="{8F2EBD89-16F4-4C1A-BCFB-C592F308B114}">
      <dgm:prSet phldrT="[テキスト]" custT="1"/>
      <dgm:spPr/>
      <dgm:t>
        <a:bodyPr/>
        <a:lstStyle/>
        <a:p>
          <a:r>
            <a:rPr lang="ja-JP" altLang="en-US" sz="2400" dirty="0" smtClean="0">
              <a:latin typeface="HG丸ｺﾞｼｯｸM-PRO" panose="020F0600000000000000" pitchFamily="50" charset="-128"/>
              <a:ea typeface="HG丸ｺﾞｼｯｸM-PRO" panose="020F0600000000000000" pitchFamily="50" charset="-128"/>
            </a:rPr>
            <a:t>アイディアをリストアップしたうえで、似たもの同士をグループ化する。</a:t>
          </a:r>
          <a:endParaRPr kumimoji="1" lang="ja-JP" altLang="en-US" sz="2400" dirty="0"/>
        </a:p>
      </dgm:t>
    </dgm:pt>
    <dgm:pt modelId="{F91BD76E-E9C1-42AB-BD19-C11B037EC3EA}" type="parTrans" cxnId="{91B9349E-79C5-4770-A8AA-21F4725A5E97}">
      <dgm:prSet/>
      <dgm:spPr/>
      <dgm:t>
        <a:bodyPr/>
        <a:lstStyle/>
        <a:p>
          <a:endParaRPr kumimoji="1" lang="ja-JP" altLang="en-US"/>
        </a:p>
      </dgm:t>
    </dgm:pt>
    <dgm:pt modelId="{0CAB9813-CBBD-4CA3-87B5-448BE7632159}" type="sibTrans" cxnId="{91B9349E-79C5-4770-A8AA-21F4725A5E97}">
      <dgm:prSet/>
      <dgm:spPr/>
      <dgm:t>
        <a:bodyPr/>
        <a:lstStyle/>
        <a:p>
          <a:endParaRPr kumimoji="1" lang="ja-JP" altLang="en-US"/>
        </a:p>
      </dgm:t>
    </dgm:pt>
    <dgm:pt modelId="{58F65AC4-41CE-42BA-9758-F529129B2E7E}">
      <dgm:prSet phldrT="[テキスト]" custT="1"/>
      <dgm:spPr/>
      <dgm:t>
        <a:bodyPr/>
        <a:lstStyle/>
        <a:p>
          <a:r>
            <a:rPr kumimoji="1" lang="ja-JP" altLang="en-US" sz="2500" dirty="0" smtClean="0">
              <a:latin typeface="HG丸ｺﾞｼｯｸM-PRO" panose="020F0600000000000000" pitchFamily="50" charset="-128"/>
              <a:ea typeface="HG丸ｺﾞｼｯｸM-PRO" panose="020F0600000000000000" pitchFamily="50" charset="-128"/>
            </a:rPr>
            <a:t>「他には何があるか」「具体的にはどういうものか」といった質問を自分に問いかける。</a:t>
          </a:r>
          <a:endParaRPr kumimoji="1" lang="ja-JP" altLang="en-US" sz="2500" dirty="0">
            <a:latin typeface="HG丸ｺﾞｼｯｸM-PRO" panose="020F0600000000000000" pitchFamily="50" charset="-128"/>
            <a:ea typeface="HG丸ｺﾞｼｯｸM-PRO" panose="020F0600000000000000" pitchFamily="50" charset="-128"/>
          </a:endParaRPr>
        </a:p>
      </dgm:t>
    </dgm:pt>
    <dgm:pt modelId="{E809E34F-548C-435F-B3A3-465C32BE2E04}" type="parTrans" cxnId="{1E297A15-DB73-4509-AD25-9C7B0E732B4B}">
      <dgm:prSet/>
      <dgm:spPr/>
      <dgm:t>
        <a:bodyPr/>
        <a:lstStyle/>
        <a:p>
          <a:endParaRPr kumimoji="1" lang="ja-JP" altLang="en-US"/>
        </a:p>
      </dgm:t>
    </dgm:pt>
    <dgm:pt modelId="{3C16F025-A4B0-49D8-8FBC-1A71DFADB101}" type="sibTrans" cxnId="{1E297A15-DB73-4509-AD25-9C7B0E732B4B}">
      <dgm:prSet/>
      <dgm:spPr/>
      <dgm:t>
        <a:bodyPr/>
        <a:lstStyle/>
        <a:p>
          <a:endParaRPr kumimoji="1" lang="ja-JP" altLang="en-US"/>
        </a:p>
      </dgm:t>
    </dgm:pt>
    <dgm:pt modelId="{9956C819-5A57-4DDF-AA1C-67942E05F397}">
      <dgm:prSet custT="1"/>
      <dgm:spPr/>
      <dgm:t>
        <a:bodyPr/>
        <a:lstStyle/>
        <a:p>
          <a:r>
            <a:rPr kumimoji="1" lang="ja-JP" altLang="en-US" sz="2400" dirty="0" smtClean="0">
              <a:latin typeface="HG丸ｺﾞｼｯｸM-PRO" panose="020F0600000000000000" pitchFamily="50" charset="-128"/>
              <a:ea typeface="HG丸ｺﾞｼｯｸM-PRO" panose="020F0600000000000000" pitchFamily="50" charset="-128"/>
            </a:rPr>
            <a:t>この作業を繰り返すことで、アイディアの幅が広がり、具体性を高めることができる。</a:t>
          </a:r>
          <a:endParaRPr kumimoji="1" lang="ja-JP" altLang="en-US" sz="1900" dirty="0"/>
        </a:p>
      </dgm:t>
    </dgm:pt>
    <dgm:pt modelId="{FA998504-142B-423A-B7A6-87AA8DEE1585}" type="parTrans" cxnId="{C20E678F-DC9A-4D30-9A3E-F5A4154DE709}">
      <dgm:prSet/>
      <dgm:spPr/>
      <dgm:t>
        <a:bodyPr/>
        <a:lstStyle/>
        <a:p>
          <a:endParaRPr kumimoji="1" lang="ja-JP" altLang="en-US"/>
        </a:p>
      </dgm:t>
    </dgm:pt>
    <dgm:pt modelId="{529120D4-789B-4965-AA19-47E887B70BF5}" type="sibTrans" cxnId="{C20E678F-DC9A-4D30-9A3E-F5A4154DE709}">
      <dgm:prSet/>
      <dgm:spPr/>
      <dgm:t>
        <a:bodyPr/>
        <a:lstStyle/>
        <a:p>
          <a:endParaRPr kumimoji="1" lang="ja-JP" altLang="en-US"/>
        </a:p>
      </dgm:t>
    </dgm:pt>
    <dgm:pt modelId="{38828D95-2D45-4C6C-AD59-65B124750EA3}" type="pres">
      <dgm:prSet presAssocID="{BE8439D3-93EA-4C51-BAE4-CB0D2D2E4236}" presName="outerComposite" presStyleCnt="0">
        <dgm:presLayoutVars>
          <dgm:chMax val="5"/>
          <dgm:dir/>
          <dgm:resizeHandles val="exact"/>
        </dgm:presLayoutVars>
      </dgm:prSet>
      <dgm:spPr/>
      <dgm:t>
        <a:bodyPr/>
        <a:lstStyle/>
        <a:p>
          <a:endParaRPr kumimoji="1" lang="ja-JP" altLang="en-US"/>
        </a:p>
      </dgm:t>
    </dgm:pt>
    <dgm:pt modelId="{68F4175C-CDE1-4CD4-8318-8DE298B8154A}" type="pres">
      <dgm:prSet presAssocID="{BE8439D3-93EA-4C51-BAE4-CB0D2D2E4236}" presName="dummyMaxCanvas" presStyleCnt="0">
        <dgm:presLayoutVars/>
      </dgm:prSet>
      <dgm:spPr/>
    </dgm:pt>
    <dgm:pt modelId="{1BEB6F91-71A7-4D5B-8DA2-20566BAB60E3}" type="pres">
      <dgm:prSet presAssocID="{BE8439D3-93EA-4C51-BAE4-CB0D2D2E4236}" presName="FourNodes_1" presStyleLbl="node1" presStyleIdx="0" presStyleCnt="4">
        <dgm:presLayoutVars>
          <dgm:bulletEnabled val="1"/>
        </dgm:presLayoutVars>
      </dgm:prSet>
      <dgm:spPr/>
      <dgm:t>
        <a:bodyPr/>
        <a:lstStyle/>
        <a:p>
          <a:endParaRPr kumimoji="1" lang="ja-JP" altLang="en-US"/>
        </a:p>
      </dgm:t>
    </dgm:pt>
    <dgm:pt modelId="{5115AD8E-9337-425C-B04F-26CB9AAAEDF5}" type="pres">
      <dgm:prSet presAssocID="{BE8439D3-93EA-4C51-BAE4-CB0D2D2E4236}" presName="FourNodes_2" presStyleLbl="node1" presStyleIdx="1" presStyleCnt="4">
        <dgm:presLayoutVars>
          <dgm:bulletEnabled val="1"/>
        </dgm:presLayoutVars>
      </dgm:prSet>
      <dgm:spPr/>
      <dgm:t>
        <a:bodyPr/>
        <a:lstStyle/>
        <a:p>
          <a:endParaRPr kumimoji="1" lang="ja-JP" altLang="en-US"/>
        </a:p>
      </dgm:t>
    </dgm:pt>
    <dgm:pt modelId="{11BEE994-EC06-4FF6-948C-97CB53FB8352}" type="pres">
      <dgm:prSet presAssocID="{BE8439D3-93EA-4C51-BAE4-CB0D2D2E4236}" presName="FourNodes_3" presStyleLbl="node1" presStyleIdx="2" presStyleCnt="4">
        <dgm:presLayoutVars>
          <dgm:bulletEnabled val="1"/>
        </dgm:presLayoutVars>
      </dgm:prSet>
      <dgm:spPr/>
      <dgm:t>
        <a:bodyPr/>
        <a:lstStyle/>
        <a:p>
          <a:endParaRPr kumimoji="1" lang="ja-JP" altLang="en-US"/>
        </a:p>
      </dgm:t>
    </dgm:pt>
    <dgm:pt modelId="{F07F11AC-24E9-4726-8971-1938B1AF78A0}" type="pres">
      <dgm:prSet presAssocID="{BE8439D3-93EA-4C51-BAE4-CB0D2D2E4236}" presName="FourNodes_4" presStyleLbl="node1" presStyleIdx="3" presStyleCnt="4">
        <dgm:presLayoutVars>
          <dgm:bulletEnabled val="1"/>
        </dgm:presLayoutVars>
      </dgm:prSet>
      <dgm:spPr/>
      <dgm:t>
        <a:bodyPr/>
        <a:lstStyle/>
        <a:p>
          <a:endParaRPr kumimoji="1" lang="ja-JP" altLang="en-US"/>
        </a:p>
      </dgm:t>
    </dgm:pt>
    <dgm:pt modelId="{76676B8F-68AA-4767-9804-85B6B4101984}" type="pres">
      <dgm:prSet presAssocID="{BE8439D3-93EA-4C51-BAE4-CB0D2D2E4236}" presName="FourConn_1-2" presStyleLbl="fgAccFollowNode1" presStyleIdx="0" presStyleCnt="3">
        <dgm:presLayoutVars>
          <dgm:bulletEnabled val="1"/>
        </dgm:presLayoutVars>
      </dgm:prSet>
      <dgm:spPr/>
      <dgm:t>
        <a:bodyPr/>
        <a:lstStyle/>
        <a:p>
          <a:endParaRPr kumimoji="1" lang="ja-JP" altLang="en-US"/>
        </a:p>
      </dgm:t>
    </dgm:pt>
    <dgm:pt modelId="{5E057E17-0A74-4BD8-8EBF-BC22D1A14057}" type="pres">
      <dgm:prSet presAssocID="{BE8439D3-93EA-4C51-BAE4-CB0D2D2E4236}" presName="FourConn_2-3" presStyleLbl="fgAccFollowNode1" presStyleIdx="1" presStyleCnt="3">
        <dgm:presLayoutVars>
          <dgm:bulletEnabled val="1"/>
        </dgm:presLayoutVars>
      </dgm:prSet>
      <dgm:spPr/>
      <dgm:t>
        <a:bodyPr/>
        <a:lstStyle/>
        <a:p>
          <a:endParaRPr kumimoji="1" lang="ja-JP" altLang="en-US"/>
        </a:p>
      </dgm:t>
    </dgm:pt>
    <dgm:pt modelId="{720B16DB-E24C-4FEA-8A74-98399D716171}" type="pres">
      <dgm:prSet presAssocID="{BE8439D3-93EA-4C51-BAE4-CB0D2D2E4236}" presName="FourConn_3-4" presStyleLbl="fgAccFollowNode1" presStyleIdx="2" presStyleCnt="3">
        <dgm:presLayoutVars>
          <dgm:bulletEnabled val="1"/>
        </dgm:presLayoutVars>
      </dgm:prSet>
      <dgm:spPr/>
      <dgm:t>
        <a:bodyPr/>
        <a:lstStyle/>
        <a:p>
          <a:endParaRPr kumimoji="1" lang="ja-JP" altLang="en-US"/>
        </a:p>
      </dgm:t>
    </dgm:pt>
    <dgm:pt modelId="{CCD4DD1D-4981-4419-8033-9F24C5CF0E10}" type="pres">
      <dgm:prSet presAssocID="{BE8439D3-93EA-4C51-BAE4-CB0D2D2E4236}" presName="FourNodes_1_text" presStyleLbl="node1" presStyleIdx="3" presStyleCnt="4">
        <dgm:presLayoutVars>
          <dgm:bulletEnabled val="1"/>
        </dgm:presLayoutVars>
      </dgm:prSet>
      <dgm:spPr/>
      <dgm:t>
        <a:bodyPr/>
        <a:lstStyle/>
        <a:p>
          <a:endParaRPr kumimoji="1" lang="ja-JP" altLang="en-US"/>
        </a:p>
      </dgm:t>
    </dgm:pt>
    <dgm:pt modelId="{8A8EBE54-5EFE-4707-B8F7-5F6264B792DE}" type="pres">
      <dgm:prSet presAssocID="{BE8439D3-93EA-4C51-BAE4-CB0D2D2E4236}" presName="FourNodes_2_text" presStyleLbl="node1" presStyleIdx="3" presStyleCnt="4">
        <dgm:presLayoutVars>
          <dgm:bulletEnabled val="1"/>
        </dgm:presLayoutVars>
      </dgm:prSet>
      <dgm:spPr/>
      <dgm:t>
        <a:bodyPr/>
        <a:lstStyle/>
        <a:p>
          <a:endParaRPr kumimoji="1" lang="ja-JP" altLang="en-US"/>
        </a:p>
      </dgm:t>
    </dgm:pt>
    <dgm:pt modelId="{C8444F3F-45C9-46A7-81A3-1FF757A8F467}" type="pres">
      <dgm:prSet presAssocID="{BE8439D3-93EA-4C51-BAE4-CB0D2D2E4236}" presName="FourNodes_3_text" presStyleLbl="node1" presStyleIdx="3" presStyleCnt="4">
        <dgm:presLayoutVars>
          <dgm:bulletEnabled val="1"/>
        </dgm:presLayoutVars>
      </dgm:prSet>
      <dgm:spPr/>
      <dgm:t>
        <a:bodyPr/>
        <a:lstStyle/>
        <a:p>
          <a:endParaRPr kumimoji="1" lang="ja-JP" altLang="en-US"/>
        </a:p>
      </dgm:t>
    </dgm:pt>
    <dgm:pt modelId="{E0040DDE-894A-4E93-B2E9-91F8460108AB}" type="pres">
      <dgm:prSet presAssocID="{BE8439D3-93EA-4C51-BAE4-CB0D2D2E4236}" presName="FourNodes_4_text" presStyleLbl="node1" presStyleIdx="3" presStyleCnt="4">
        <dgm:presLayoutVars>
          <dgm:bulletEnabled val="1"/>
        </dgm:presLayoutVars>
      </dgm:prSet>
      <dgm:spPr/>
      <dgm:t>
        <a:bodyPr/>
        <a:lstStyle/>
        <a:p>
          <a:endParaRPr kumimoji="1" lang="ja-JP" altLang="en-US"/>
        </a:p>
      </dgm:t>
    </dgm:pt>
  </dgm:ptLst>
  <dgm:cxnLst>
    <dgm:cxn modelId="{3C6F3D74-077B-4FC1-9B1B-CA5BE660E418}" type="presOf" srcId="{58F65AC4-41CE-42BA-9758-F529129B2E7E}" destId="{11BEE994-EC06-4FF6-948C-97CB53FB8352}" srcOrd="0" destOrd="0" presId="urn:microsoft.com/office/officeart/2005/8/layout/vProcess5"/>
    <dgm:cxn modelId="{E8356223-9342-4C4C-A5FC-FDF951DA3726}" type="presOf" srcId="{8280B2D7-9E2A-498D-B82C-BE737281E7B9}" destId="{76676B8F-68AA-4767-9804-85B6B4101984}" srcOrd="0" destOrd="0" presId="urn:microsoft.com/office/officeart/2005/8/layout/vProcess5"/>
    <dgm:cxn modelId="{8837410B-48B3-43BC-A835-D8A2B9E3DA47}" type="presOf" srcId="{9956C819-5A57-4DDF-AA1C-67942E05F397}" destId="{E0040DDE-894A-4E93-B2E9-91F8460108AB}" srcOrd="1" destOrd="0" presId="urn:microsoft.com/office/officeart/2005/8/layout/vProcess5"/>
    <dgm:cxn modelId="{1E297A15-DB73-4509-AD25-9C7B0E732B4B}" srcId="{BE8439D3-93EA-4C51-BAE4-CB0D2D2E4236}" destId="{58F65AC4-41CE-42BA-9758-F529129B2E7E}" srcOrd="2" destOrd="0" parTransId="{E809E34F-548C-435F-B3A3-465C32BE2E04}" sibTransId="{3C16F025-A4B0-49D8-8FBC-1A71DFADB101}"/>
    <dgm:cxn modelId="{C121F1E8-FDFE-42BA-AF97-B40C65A4A6C2}" type="presOf" srcId="{3C16F025-A4B0-49D8-8FBC-1A71DFADB101}" destId="{720B16DB-E24C-4FEA-8A74-98399D716171}" srcOrd="0" destOrd="0" presId="urn:microsoft.com/office/officeart/2005/8/layout/vProcess5"/>
    <dgm:cxn modelId="{C5FB0683-B655-407A-9F8D-24BAE6964D52}" type="presOf" srcId="{8F2EBD89-16F4-4C1A-BCFB-C592F308B114}" destId="{8A8EBE54-5EFE-4707-B8F7-5F6264B792DE}" srcOrd="1" destOrd="0" presId="urn:microsoft.com/office/officeart/2005/8/layout/vProcess5"/>
    <dgm:cxn modelId="{91B9349E-79C5-4770-A8AA-21F4725A5E97}" srcId="{BE8439D3-93EA-4C51-BAE4-CB0D2D2E4236}" destId="{8F2EBD89-16F4-4C1A-BCFB-C592F308B114}" srcOrd="1" destOrd="0" parTransId="{F91BD76E-E9C1-42AB-BD19-C11B037EC3EA}" sibTransId="{0CAB9813-CBBD-4CA3-87B5-448BE7632159}"/>
    <dgm:cxn modelId="{D5DB37E9-E010-435D-8642-3DBFA1A9717A}" type="presOf" srcId="{58F65AC4-41CE-42BA-9758-F529129B2E7E}" destId="{C8444F3F-45C9-46A7-81A3-1FF757A8F467}" srcOrd="1" destOrd="0" presId="urn:microsoft.com/office/officeart/2005/8/layout/vProcess5"/>
    <dgm:cxn modelId="{5C4506F2-F6D7-4745-A2EA-1D88722716B9}" type="presOf" srcId="{BE8439D3-93EA-4C51-BAE4-CB0D2D2E4236}" destId="{38828D95-2D45-4C6C-AD59-65B124750EA3}" srcOrd="0" destOrd="0" presId="urn:microsoft.com/office/officeart/2005/8/layout/vProcess5"/>
    <dgm:cxn modelId="{90781A97-F6B5-4FD7-9B9F-932C288C3273}" type="presOf" srcId="{9956C819-5A57-4DDF-AA1C-67942E05F397}" destId="{F07F11AC-24E9-4726-8971-1938B1AF78A0}" srcOrd="0" destOrd="0" presId="urn:microsoft.com/office/officeart/2005/8/layout/vProcess5"/>
    <dgm:cxn modelId="{93D2D8EF-1426-43A5-B98F-13A829927CFD}" type="presOf" srcId="{8F2EBD89-16F4-4C1A-BCFB-C592F308B114}" destId="{5115AD8E-9337-425C-B04F-26CB9AAAEDF5}" srcOrd="0" destOrd="0" presId="urn:microsoft.com/office/officeart/2005/8/layout/vProcess5"/>
    <dgm:cxn modelId="{8FB197A7-8B47-46E5-9BC9-0B7B296EE3B0}" type="presOf" srcId="{55EACF4A-486D-4251-835F-699BE595229D}" destId="{CCD4DD1D-4981-4419-8033-9F24C5CF0E10}" srcOrd="1" destOrd="0" presId="urn:microsoft.com/office/officeart/2005/8/layout/vProcess5"/>
    <dgm:cxn modelId="{C20E678F-DC9A-4D30-9A3E-F5A4154DE709}" srcId="{BE8439D3-93EA-4C51-BAE4-CB0D2D2E4236}" destId="{9956C819-5A57-4DDF-AA1C-67942E05F397}" srcOrd="3" destOrd="0" parTransId="{FA998504-142B-423A-B7A6-87AA8DEE1585}" sibTransId="{529120D4-789B-4965-AA19-47E887B70BF5}"/>
    <dgm:cxn modelId="{CFA1706D-D495-4576-881B-EF9860F2F36C}" srcId="{BE8439D3-93EA-4C51-BAE4-CB0D2D2E4236}" destId="{55EACF4A-486D-4251-835F-699BE595229D}" srcOrd="0" destOrd="0" parTransId="{56933F86-1EE8-448F-92CA-33D6A5FB09F1}" sibTransId="{8280B2D7-9E2A-498D-B82C-BE737281E7B9}"/>
    <dgm:cxn modelId="{5F564824-1179-4CF4-90EF-E008EF69A899}" type="presOf" srcId="{0CAB9813-CBBD-4CA3-87B5-448BE7632159}" destId="{5E057E17-0A74-4BD8-8EBF-BC22D1A14057}" srcOrd="0" destOrd="0" presId="urn:microsoft.com/office/officeart/2005/8/layout/vProcess5"/>
    <dgm:cxn modelId="{C802519F-FA8E-4C31-816E-CCE7B50AEC60}" type="presOf" srcId="{55EACF4A-486D-4251-835F-699BE595229D}" destId="{1BEB6F91-71A7-4D5B-8DA2-20566BAB60E3}" srcOrd="0" destOrd="0" presId="urn:microsoft.com/office/officeart/2005/8/layout/vProcess5"/>
    <dgm:cxn modelId="{8A6D4CCF-CD65-4E23-9956-375219483F27}" type="presParOf" srcId="{38828D95-2D45-4C6C-AD59-65B124750EA3}" destId="{68F4175C-CDE1-4CD4-8318-8DE298B8154A}" srcOrd="0" destOrd="0" presId="urn:microsoft.com/office/officeart/2005/8/layout/vProcess5"/>
    <dgm:cxn modelId="{F3249575-872A-4FAF-A9CA-618B33E06299}" type="presParOf" srcId="{38828D95-2D45-4C6C-AD59-65B124750EA3}" destId="{1BEB6F91-71A7-4D5B-8DA2-20566BAB60E3}" srcOrd="1" destOrd="0" presId="urn:microsoft.com/office/officeart/2005/8/layout/vProcess5"/>
    <dgm:cxn modelId="{A7DF34F7-75DE-4FEC-9D64-86F539F7E514}" type="presParOf" srcId="{38828D95-2D45-4C6C-AD59-65B124750EA3}" destId="{5115AD8E-9337-425C-B04F-26CB9AAAEDF5}" srcOrd="2" destOrd="0" presId="urn:microsoft.com/office/officeart/2005/8/layout/vProcess5"/>
    <dgm:cxn modelId="{A64F9C91-7393-41F9-8663-CDBFF2141643}" type="presParOf" srcId="{38828D95-2D45-4C6C-AD59-65B124750EA3}" destId="{11BEE994-EC06-4FF6-948C-97CB53FB8352}" srcOrd="3" destOrd="0" presId="urn:microsoft.com/office/officeart/2005/8/layout/vProcess5"/>
    <dgm:cxn modelId="{BCC8A516-D7DB-4AB3-B5C5-000EE3D76B2A}" type="presParOf" srcId="{38828D95-2D45-4C6C-AD59-65B124750EA3}" destId="{F07F11AC-24E9-4726-8971-1938B1AF78A0}" srcOrd="4" destOrd="0" presId="urn:microsoft.com/office/officeart/2005/8/layout/vProcess5"/>
    <dgm:cxn modelId="{FBFA062D-B8F0-4BBA-ABC5-18057F801F6C}" type="presParOf" srcId="{38828D95-2D45-4C6C-AD59-65B124750EA3}" destId="{76676B8F-68AA-4767-9804-85B6B4101984}" srcOrd="5" destOrd="0" presId="urn:microsoft.com/office/officeart/2005/8/layout/vProcess5"/>
    <dgm:cxn modelId="{99537C46-CAE9-4E29-BD5C-5ED04448F4DD}" type="presParOf" srcId="{38828D95-2D45-4C6C-AD59-65B124750EA3}" destId="{5E057E17-0A74-4BD8-8EBF-BC22D1A14057}" srcOrd="6" destOrd="0" presId="urn:microsoft.com/office/officeart/2005/8/layout/vProcess5"/>
    <dgm:cxn modelId="{374F4C40-73E6-4A2C-B2EC-54C42C35B9E3}" type="presParOf" srcId="{38828D95-2D45-4C6C-AD59-65B124750EA3}" destId="{720B16DB-E24C-4FEA-8A74-98399D716171}" srcOrd="7" destOrd="0" presId="urn:microsoft.com/office/officeart/2005/8/layout/vProcess5"/>
    <dgm:cxn modelId="{DB1FF081-1184-4D3F-AC59-E67FB8F33808}" type="presParOf" srcId="{38828D95-2D45-4C6C-AD59-65B124750EA3}" destId="{CCD4DD1D-4981-4419-8033-9F24C5CF0E10}" srcOrd="8" destOrd="0" presId="urn:microsoft.com/office/officeart/2005/8/layout/vProcess5"/>
    <dgm:cxn modelId="{0FAB5E1E-9E4B-4FF3-937F-7D08AA29DA01}" type="presParOf" srcId="{38828D95-2D45-4C6C-AD59-65B124750EA3}" destId="{8A8EBE54-5EFE-4707-B8F7-5F6264B792DE}" srcOrd="9" destOrd="0" presId="urn:microsoft.com/office/officeart/2005/8/layout/vProcess5"/>
    <dgm:cxn modelId="{BD5170C6-839A-4C83-B66A-CF9508BB0777}" type="presParOf" srcId="{38828D95-2D45-4C6C-AD59-65B124750EA3}" destId="{C8444F3F-45C9-46A7-81A3-1FF757A8F467}" srcOrd="10" destOrd="0" presId="urn:microsoft.com/office/officeart/2005/8/layout/vProcess5"/>
    <dgm:cxn modelId="{337F2AE4-5E5B-417A-9D86-09CABD498862}" type="presParOf" srcId="{38828D95-2D45-4C6C-AD59-65B124750EA3}" destId="{E0040DDE-894A-4E93-B2E9-91F8460108AB}"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5D005AF-C5D9-41D9-8CC7-BADDF119C6E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8047E5D7-5362-4D5B-9CA3-411445C8A4E0}">
      <dgm:prSet phldrT="[テキスト]" custT="1"/>
      <dgm:spPr/>
      <dgm:t>
        <a:bodyPr/>
        <a:lstStyle/>
        <a:p>
          <a:r>
            <a:rPr kumimoji="1" lang="ja-JP" altLang="en-US" sz="3600" dirty="0" smtClean="0">
              <a:latin typeface="HG丸ｺﾞｼｯｸM-PRO" panose="020F0600000000000000" pitchFamily="50" charset="-128"/>
              <a:ea typeface="HG丸ｺﾞｼｯｸM-PRO" panose="020F0600000000000000" pitchFamily="50" charset="-128"/>
            </a:rPr>
            <a:t>ロジック　　ツリー</a:t>
          </a:r>
          <a:endParaRPr kumimoji="1" lang="ja-JP" altLang="en-US" sz="3600" dirty="0">
            <a:latin typeface="HG丸ｺﾞｼｯｸM-PRO" panose="020F0600000000000000" pitchFamily="50" charset="-128"/>
            <a:ea typeface="HG丸ｺﾞｼｯｸM-PRO" panose="020F0600000000000000" pitchFamily="50" charset="-128"/>
          </a:endParaRPr>
        </a:p>
      </dgm:t>
    </dgm:pt>
    <dgm:pt modelId="{C85EA244-13C0-457E-97CE-D10782C3FB9E}" type="parTrans" cxnId="{C8F86286-83E4-45AF-9644-E463499A6C7C}">
      <dgm:prSet/>
      <dgm:spPr/>
      <dgm:t>
        <a:bodyPr/>
        <a:lstStyle/>
        <a:p>
          <a:endParaRPr kumimoji="1" lang="ja-JP" altLang="en-US" sz="3600">
            <a:latin typeface="HG丸ｺﾞｼｯｸM-PRO" panose="020F0600000000000000" pitchFamily="50" charset="-128"/>
            <a:ea typeface="HG丸ｺﾞｼｯｸM-PRO" panose="020F0600000000000000" pitchFamily="50" charset="-128"/>
          </a:endParaRPr>
        </a:p>
      </dgm:t>
    </dgm:pt>
    <dgm:pt modelId="{AA5DE8A9-1B69-4165-A12B-0455D201A48D}" type="sibTrans" cxnId="{C8F86286-83E4-45AF-9644-E463499A6C7C}">
      <dgm:prSet/>
      <dgm:spPr/>
      <dgm:t>
        <a:bodyPr/>
        <a:lstStyle/>
        <a:p>
          <a:endParaRPr kumimoji="1" lang="ja-JP" altLang="en-US" sz="3600">
            <a:latin typeface="HG丸ｺﾞｼｯｸM-PRO" panose="020F0600000000000000" pitchFamily="50" charset="-128"/>
            <a:ea typeface="HG丸ｺﾞｼｯｸM-PRO" panose="020F0600000000000000" pitchFamily="50" charset="-128"/>
          </a:endParaRPr>
        </a:p>
      </dgm:t>
    </dgm:pt>
    <dgm:pt modelId="{1D3FCD6B-8427-4CE9-A254-12E7CD766233}">
      <dgm:prSet phldrT="[テキスト]" custT="1"/>
      <dgm:spPr/>
      <dgm:t>
        <a:bodyPr/>
        <a:lstStyle/>
        <a:p>
          <a:r>
            <a:rPr kumimoji="1" lang="ja-JP" altLang="en-US" sz="3600" dirty="0" smtClean="0">
              <a:latin typeface="HG丸ｺﾞｼｯｸM-PRO" panose="020F0600000000000000" pitchFamily="50" charset="-128"/>
              <a:ea typeface="HG丸ｺﾞｼｯｸM-PRO" panose="020F0600000000000000" pitchFamily="50" charset="-128"/>
            </a:rPr>
            <a:t>①ＷＨＹ</a:t>
          </a:r>
          <a:r>
            <a:rPr kumimoji="1" lang="ja-JP" altLang="en-US" sz="3600" dirty="0" smtClean="0">
              <a:latin typeface="HG丸ｺﾞｼｯｸM-PRO" panose="020F0600000000000000" pitchFamily="50" charset="-128"/>
              <a:ea typeface="HG丸ｺﾞｼｯｸM-PRO" panose="020F0600000000000000" pitchFamily="50" charset="-128"/>
            </a:rPr>
            <a:t>　　ツリー</a:t>
          </a:r>
          <a:endParaRPr kumimoji="1" lang="ja-JP" altLang="en-US" sz="3600" dirty="0">
            <a:latin typeface="HG丸ｺﾞｼｯｸM-PRO" panose="020F0600000000000000" pitchFamily="50" charset="-128"/>
            <a:ea typeface="HG丸ｺﾞｼｯｸM-PRO" panose="020F0600000000000000" pitchFamily="50" charset="-128"/>
          </a:endParaRPr>
        </a:p>
      </dgm:t>
    </dgm:pt>
    <dgm:pt modelId="{21F85785-0784-4422-B383-E7DEDBD042C2}" type="parTrans" cxnId="{8101485F-0C5F-47B5-B3E4-C1D96E17361D}">
      <dgm:prSet custT="1"/>
      <dgm:spPr/>
      <dgm:t>
        <a:bodyPr/>
        <a:lstStyle/>
        <a:p>
          <a:endParaRPr kumimoji="1" lang="ja-JP" altLang="en-US" sz="3600">
            <a:latin typeface="HG丸ｺﾞｼｯｸM-PRO" panose="020F0600000000000000" pitchFamily="50" charset="-128"/>
            <a:ea typeface="HG丸ｺﾞｼｯｸM-PRO" panose="020F0600000000000000" pitchFamily="50" charset="-128"/>
          </a:endParaRPr>
        </a:p>
      </dgm:t>
    </dgm:pt>
    <dgm:pt modelId="{C4C17277-87C8-4C9D-AA61-9757C09C354C}" type="sibTrans" cxnId="{8101485F-0C5F-47B5-B3E4-C1D96E17361D}">
      <dgm:prSet/>
      <dgm:spPr/>
      <dgm:t>
        <a:bodyPr/>
        <a:lstStyle/>
        <a:p>
          <a:endParaRPr kumimoji="1" lang="ja-JP" altLang="en-US" sz="3600">
            <a:latin typeface="HG丸ｺﾞｼｯｸM-PRO" panose="020F0600000000000000" pitchFamily="50" charset="-128"/>
            <a:ea typeface="HG丸ｺﾞｼｯｸM-PRO" panose="020F0600000000000000" pitchFamily="50" charset="-128"/>
          </a:endParaRPr>
        </a:p>
      </dgm:t>
    </dgm:pt>
    <dgm:pt modelId="{7C37DE9D-019F-4D0E-82DD-E12A13C160EC}">
      <dgm:prSet phldrT="[テキスト]" custT="1"/>
      <dgm:spPr/>
      <dgm:t>
        <a:bodyPr/>
        <a:lstStyle/>
        <a:p>
          <a:r>
            <a:rPr kumimoji="1" lang="ja-JP" altLang="en-US" sz="3600" dirty="0" smtClean="0">
              <a:latin typeface="HG丸ｺﾞｼｯｸM-PRO" panose="020F0600000000000000" pitchFamily="50" charset="-128"/>
              <a:ea typeface="HG丸ｺﾞｼｯｸM-PRO" panose="020F0600000000000000" pitchFamily="50" charset="-128"/>
            </a:rPr>
            <a:t>②ＨＯＷ</a:t>
          </a:r>
          <a:r>
            <a:rPr kumimoji="1" lang="ja-JP" altLang="en-US" sz="3600" dirty="0" smtClean="0">
              <a:latin typeface="HG丸ｺﾞｼｯｸM-PRO" panose="020F0600000000000000" pitchFamily="50" charset="-128"/>
              <a:ea typeface="HG丸ｺﾞｼｯｸM-PRO" panose="020F0600000000000000" pitchFamily="50" charset="-128"/>
            </a:rPr>
            <a:t>　　ツリー</a:t>
          </a:r>
          <a:endParaRPr kumimoji="1" lang="ja-JP" altLang="en-US" sz="3600" dirty="0">
            <a:latin typeface="HG丸ｺﾞｼｯｸM-PRO" panose="020F0600000000000000" pitchFamily="50" charset="-128"/>
            <a:ea typeface="HG丸ｺﾞｼｯｸM-PRO" panose="020F0600000000000000" pitchFamily="50" charset="-128"/>
          </a:endParaRPr>
        </a:p>
      </dgm:t>
    </dgm:pt>
    <dgm:pt modelId="{09A1B45F-0647-402A-ABFA-C2E1FECC17ED}" type="parTrans" cxnId="{B37DE682-484F-4818-85CC-6942B1972DF4}">
      <dgm:prSet custT="1"/>
      <dgm:spPr/>
      <dgm:t>
        <a:bodyPr/>
        <a:lstStyle/>
        <a:p>
          <a:endParaRPr kumimoji="1" lang="ja-JP" altLang="en-US" sz="3600">
            <a:latin typeface="HG丸ｺﾞｼｯｸM-PRO" panose="020F0600000000000000" pitchFamily="50" charset="-128"/>
            <a:ea typeface="HG丸ｺﾞｼｯｸM-PRO" panose="020F0600000000000000" pitchFamily="50" charset="-128"/>
          </a:endParaRPr>
        </a:p>
      </dgm:t>
    </dgm:pt>
    <dgm:pt modelId="{421C013D-2212-488E-881A-4CF87B429A0A}" type="sibTrans" cxnId="{B37DE682-484F-4818-85CC-6942B1972DF4}">
      <dgm:prSet/>
      <dgm:spPr/>
      <dgm:t>
        <a:bodyPr/>
        <a:lstStyle/>
        <a:p>
          <a:endParaRPr kumimoji="1" lang="ja-JP" altLang="en-US" sz="3600">
            <a:latin typeface="HG丸ｺﾞｼｯｸM-PRO" panose="020F0600000000000000" pitchFamily="50" charset="-128"/>
            <a:ea typeface="HG丸ｺﾞｼｯｸM-PRO" panose="020F0600000000000000" pitchFamily="50" charset="-128"/>
          </a:endParaRPr>
        </a:p>
      </dgm:t>
    </dgm:pt>
    <dgm:pt modelId="{F991B4AF-AB69-4212-B310-DCD336090863}" type="pres">
      <dgm:prSet presAssocID="{95D005AF-C5D9-41D9-8CC7-BADDF119C6E7}" presName="diagram" presStyleCnt="0">
        <dgm:presLayoutVars>
          <dgm:chPref val="1"/>
          <dgm:dir/>
          <dgm:animOne val="branch"/>
          <dgm:animLvl val="lvl"/>
          <dgm:resizeHandles val="exact"/>
        </dgm:presLayoutVars>
      </dgm:prSet>
      <dgm:spPr/>
      <dgm:t>
        <a:bodyPr/>
        <a:lstStyle/>
        <a:p>
          <a:endParaRPr kumimoji="1" lang="ja-JP" altLang="en-US"/>
        </a:p>
      </dgm:t>
    </dgm:pt>
    <dgm:pt modelId="{32F39ABE-A338-466B-A128-BDCDB20C2385}" type="pres">
      <dgm:prSet presAssocID="{8047E5D7-5362-4D5B-9CA3-411445C8A4E0}" presName="root1" presStyleCnt="0"/>
      <dgm:spPr/>
    </dgm:pt>
    <dgm:pt modelId="{4794E5C3-515A-4B5E-8A31-B1F29459B4A7}" type="pres">
      <dgm:prSet presAssocID="{8047E5D7-5362-4D5B-9CA3-411445C8A4E0}" presName="LevelOneTextNode" presStyleLbl="node0" presStyleIdx="0" presStyleCnt="1" custLinFactNeighborX="-37152" custLinFactNeighborY="27">
        <dgm:presLayoutVars>
          <dgm:chPref val="3"/>
        </dgm:presLayoutVars>
      </dgm:prSet>
      <dgm:spPr/>
      <dgm:t>
        <a:bodyPr/>
        <a:lstStyle/>
        <a:p>
          <a:endParaRPr kumimoji="1" lang="ja-JP" altLang="en-US"/>
        </a:p>
      </dgm:t>
    </dgm:pt>
    <dgm:pt modelId="{F239F24B-C8A3-40D7-A937-27EB9AC57273}" type="pres">
      <dgm:prSet presAssocID="{8047E5D7-5362-4D5B-9CA3-411445C8A4E0}" presName="level2hierChild" presStyleCnt="0"/>
      <dgm:spPr/>
    </dgm:pt>
    <dgm:pt modelId="{0111367B-0C18-4E37-B3D7-6CF7217BB54C}" type="pres">
      <dgm:prSet presAssocID="{21F85785-0784-4422-B383-E7DEDBD042C2}" presName="conn2-1" presStyleLbl="parChTrans1D2" presStyleIdx="0" presStyleCnt="2"/>
      <dgm:spPr/>
      <dgm:t>
        <a:bodyPr/>
        <a:lstStyle/>
        <a:p>
          <a:endParaRPr kumimoji="1" lang="ja-JP" altLang="en-US"/>
        </a:p>
      </dgm:t>
    </dgm:pt>
    <dgm:pt modelId="{1C6D68B8-C4DD-4CB5-96F0-E54588A6E8CA}" type="pres">
      <dgm:prSet presAssocID="{21F85785-0784-4422-B383-E7DEDBD042C2}" presName="connTx" presStyleLbl="parChTrans1D2" presStyleIdx="0" presStyleCnt="2"/>
      <dgm:spPr/>
      <dgm:t>
        <a:bodyPr/>
        <a:lstStyle/>
        <a:p>
          <a:endParaRPr kumimoji="1" lang="ja-JP" altLang="en-US"/>
        </a:p>
      </dgm:t>
    </dgm:pt>
    <dgm:pt modelId="{135AC330-2BE2-4CCF-A64F-CCF35F87DB4C}" type="pres">
      <dgm:prSet presAssocID="{1D3FCD6B-8427-4CE9-A254-12E7CD766233}" presName="root2" presStyleCnt="0"/>
      <dgm:spPr/>
    </dgm:pt>
    <dgm:pt modelId="{7434DDA6-B72E-47C5-9B58-98119DCC162B}" type="pres">
      <dgm:prSet presAssocID="{1D3FCD6B-8427-4CE9-A254-12E7CD766233}" presName="LevelTwoTextNode" presStyleLbl="node2" presStyleIdx="0" presStyleCnt="2" custLinFactNeighborX="-16826" custLinFactNeighborY="-1202">
        <dgm:presLayoutVars>
          <dgm:chPref val="3"/>
        </dgm:presLayoutVars>
      </dgm:prSet>
      <dgm:spPr/>
      <dgm:t>
        <a:bodyPr/>
        <a:lstStyle/>
        <a:p>
          <a:endParaRPr kumimoji="1" lang="ja-JP" altLang="en-US"/>
        </a:p>
      </dgm:t>
    </dgm:pt>
    <dgm:pt modelId="{50D715C4-5F5A-4BE5-9F98-02B647BAD9D3}" type="pres">
      <dgm:prSet presAssocID="{1D3FCD6B-8427-4CE9-A254-12E7CD766233}" presName="level3hierChild" presStyleCnt="0"/>
      <dgm:spPr/>
    </dgm:pt>
    <dgm:pt modelId="{90AE50A6-78AE-4017-B1D7-21E01FC70A8A}" type="pres">
      <dgm:prSet presAssocID="{09A1B45F-0647-402A-ABFA-C2E1FECC17ED}" presName="conn2-1" presStyleLbl="parChTrans1D2" presStyleIdx="1" presStyleCnt="2"/>
      <dgm:spPr/>
      <dgm:t>
        <a:bodyPr/>
        <a:lstStyle/>
        <a:p>
          <a:endParaRPr kumimoji="1" lang="ja-JP" altLang="en-US"/>
        </a:p>
      </dgm:t>
    </dgm:pt>
    <dgm:pt modelId="{D8C53D29-B462-4F3F-BF07-B90FE2570B3A}" type="pres">
      <dgm:prSet presAssocID="{09A1B45F-0647-402A-ABFA-C2E1FECC17ED}" presName="connTx" presStyleLbl="parChTrans1D2" presStyleIdx="1" presStyleCnt="2"/>
      <dgm:spPr/>
      <dgm:t>
        <a:bodyPr/>
        <a:lstStyle/>
        <a:p>
          <a:endParaRPr kumimoji="1" lang="ja-JP" altLang="en-US"/>
        </a:p>
      </dgm:t>
    </dgm:pt>
    <dgm:pt modelId="{2D687CC5-31B4-48EC-A505-4D42F4D0D86C}" type="pres">
      <dgm:prSet presAssocID="{7C37DE9D-019F-4D0E-82DD-E12A13C160EC}" presName="root2" presStyleCnt="0"/>
      <dgm:spPr/>
    </dgm:pt>
    <dgm:pt modelId="{29D6961D-566F-4B13-8D61-366A15DE290C}" type="pres">
      <dgm:prSet presAssocID="{7C37DE9D-019F-4D0E-82DD-E12A13C160EC}" presName="LevelTwoTextNode" presStyleLbl="node2" presStyleIdx="1" presStyleCnt="2" custLinFactNeighborX="-16826" custLinFactNeighborY="-1202">
        <dgm:presLayoutVars>
          <dgm:chPref val="3"/>
        </dgm:presLayoutVars>
      </dgm:prSet>
      <dgm:spPr/>
      <dgm:t>
        <a:bodyPr/>
        <a:lstStyle/>
        <a:p>
          <a:endParaRPr kumimoji="1" lang="ja-JP" altLang="en-US"/>
        </a:p>
      </dgm:t>
    </dgm:pt>
    <dgm:pt modelId="{95128892-EBD5-4666-9556-6F0412A26BD6}" type="pres">
      <dgm:prSet presAssocID="{7C37DE9D-019F-4D0E-82DD-E12A13C160EC}" presName="level3hierChild" presStyleCnt="0"/>
      <dgm:spPr/>
    </dgm:pt>
  </dgm:ptLst>
  <dgm:cxnLst>
    <dgm:cxn modelId="{EE3CAE27-CE56-4BD9-9BC1-BB47287C4760}" type="presOf" srcId="{09A1B45F-0647-402A-ABFA-C2E1FECC17ED}" destId="{90AE50A6-78AE-4017-B1D7-21E01FC70A8A}" srcOrd="0" destOrd="0" presId="urn:microsoft.com/office/officeart/2005/8/layout/hierarchy2"/>
    <dgm:cxn modelId="{761F6FEF-73EA-4EE8-9671-19C6942DAC6F}" type="presOf" srcId="{95D005AF-C5D9-41D9-8CC7-BADDF119C6E7}" destId="{F991B4AF-AB69-4212-B310-DCD336090863}" srcOrd="0" destOrd="0" presId="urn:microsoft.com/office/officeart/2005/8/layout/hierarchy2"/>
    <dgm:cxn modelId="{32242225-0D92-4942-90F1-282DC923A673}" type="presOf" srcId="{09A1B45F-0647-402A-ABFA-C2E1FECC17ED}" destId="{D8C53D29-B462-4F3F-BF07-B90FE2570B3A}" srcOrd="1" destOrd="0" presId="urn:microsoft.com/office/officeart/2005/8/layout/hierarchy2"/>
    <dgm:cxn modelId="{C8F86286-83E4-45AF-9644-E463499A6C7C}" srcId="{95D005AF-C5D9-41D9-8CC7-BADDF119C6E7}" destId="{8047E5D7-5362-4D5B-9CA3-411445C8A4E0}" srcOrd="0" destOrd="0" parTransId="{C85EA244-13C0-457E-97CE-D10782C3FB9E}" sibTransId="{AA5DE8A9-1B69-4165-A12B-0455D201A48D}"/>
    <dgm:cxn modelId="{1EC234E7-5EFF-4764-89D2-AE11A5DFA947}" type="presOf" srcId="{1D3FCD6B-8427-4CE9-A254-12E7CD766233}" destId="{7434DDA6-B72E-47C5-9B58-98119DCC162B}" srcOrd="0" destOrd="0" presId="urn:microsoft.com/office/officeart/2005/8/layout/hierarchy2"/>
    <dgm:cxn modelId="{6E932601-7954-4BDC-9A20-6B18D2D9DF89}" type="presOf" srcId="{21F85785-0784-4422-B383-E7DEDBD042C2}" destId="{0111367B-0C18-4E37-B3D7-6CF7217BB54C}" srcOrd="0" destOrd="0" presId="urn:microsoft.com/office/officeart/2005/8/layout/hierarchy2"/>
    <dgm:cxn modelId="{F7CBFBE3-CF45-4CDD-9F14-6126167D326F}" type="presOf" srcId="{7C37DE9D-019F-4D0E-82DD-E12A13C160EC}" destId="{29D6961D-566F-4B13-8D61-366A15DE290C}" srcOrd="0" destOrd="0" presId="urn:microsoft.com/office/officeart/2005/8/layout/hierarchy2"/>
    <dgm:cxn modelId="{0471432A-36B0-4A35-98CA-8E2A92EA241D}" type="presOf" srcId="{21F85785-0784-4422-B383-E7DEDBD042C2}" destId="{1C6D68B8-C4DD-4CB5-96F0-E54588A6E8CA}" srcOrd="1" destOrd="0" presId="urn:microsoft.com/office/officeart/2005/8/layout/hierarchy2"/>
    <dgm:cxn modelId="{B37DE682-484F-4818-85CC-6942B1972DF4}" srcId="{8047E5D7-5362-4D5B-9CA3-411445C8A4E0}" destId="{7C37DE9D-019F-4D0E-82DD-E12A13C160EC}" srcOrd="1" destOrd="0" parTransId="{09A1B45F-0647-402A-ABFA-C2E1FECC17ED}" sibTransId="{421C013D-2212-488E-881A-4CF87B429A0A}"/>
    <dgm:cxn modelId="{400F4771-2A1F-4B60-B2E1-DC9F189F4921}" type="presOf" srcId="{8047E5D7-5362-4D5B-9CA3-411445C8A4E0}" destId="{4794E5C3-515A-4B5E-8A31-B1F29459B4A7}" srcOrd="0" destOrd="0" presId="urn:microsoft.com/office/officeart/2005/8/layout/hierarchy2"/>
    <dgm:cxn modelId="{8101485F-0C5F-47B5-B3E4-C1D96E17361D}" srcId="{8047E5D7-5362-4D5B-9CA3-411445C8A4E0}" destId="{1D3FCD6B-8427-4CE9-A254-12E7CD766233}" srcOrd="0" destOrd="0" parTransId="{21F85785-0784-4422-B383-E7DEDBD042C2}" sibTransId="{C4C17277-87C8-4C9D-AA61-9757C09C354C}"/>
    <dgm:cxn modelId="{BFA2816E-36B2-499C-AFFE-2594E057F819}" type="presParOf" srcId="{F991B4AF-AB69-4212-B310-DCD336090863}" destId="{32F39ABE-A338-466B-A128-BDCDB20C2385}" srcOrd="0" destOrd="0" presId="urn:microsoft.com/office/officeart/2005/8/layout/hierarchy2"/>
    <dgm:cxn modelId="{CA2080FA-C2E8-41E6-9FC3-2E158E7EC87C}" type="presParOf" srcId="{32F39ABE-A338-466B-A128-BDCDB20C2385}" destId="{4794E5C3-515A-4B5E-8A31-B1F29459B4A7}" srcOrd="0" destOrd="0" presId="urn:microsoft.com/office/officeart/2005/8/layout/hierarchy2"/>
    <dgm:cxn modelId="{4C100585-AC3C-4960-AA56-8FF2FC744A09}" type="presParOf" srcId="{32F39ABE-A338-466B-A128-BDCDB20C2385}" destId="{F239F24B-C8A3-40D7-A937-27EB9AC57273}" srcOrd="1" destOrd="0" presId="urn:microsoft.com/office/officeart/2005/8/layout/hierarchy2"/>
    <dgm:cxn modelId="{67D5FB9C-B802-4E2E-BACA-002FB19DC979}" type="presParOf" srcId="{F239F24B-C8A3-40D7-A937-27EB9AC57273}" destId="{0111367B-0C18-4E37-B3D7-6CF7217BB54C}" srcOrd="0" destOrd="0" presId="urn:microsoft.com/office/officeart/2005/8/layout/hierarchy2"/>
    <dgm:cxn modelId="{419FBEB6-8886-438D-971F-2F62B28DD062}" type="presParOf" srcId="{0111367B-0C18-4E37-B3D7-6CF7217BB54C}" destId="{1C6D68B8-C4DD-4CB5-96F0-E54588A6E8CA}" srcOrd="0" destOrd="0" presId="urn:microsoft.com/office/officeart/2005/8/layout/hierarchy2"/>
    <dgm:cxn modelId="{D5AB976D-930B-4161-AC52-652FD1EF7512}" type="presParOf" srcId="{F239F24B-C8A3-40D7-A937-27EB9AC57273}" destId="{135AC330-2BE2-4CCF-A64F-CCF35F87DB4C}" srcOrd="1" destOrd="0" presId="urn:microsoft.com/office/officeart/2005/8/layout/hierarchy2"/>
    <dgm:cxn modelId="{45290CAF-53ED-42CB-92D6-8E97DC03D21F}" type="presParOf" srcId="{135AC330-2BE2-4CCF-A64F-CCF35F87DB4C}" destId="{7434DDA6-B72E-47C5-9B58-98119DCC162B}" srcOrd="0" destOrd="0" presId="urn:microsoft.com/office/officeart/2005/8/layout/hierarchy2"/>
    <dgm:cxn modelId="{FE79252E-A005-4CF8-9AB6-40A366026DD5}" type="presParOf" srcId="{135AC330-2BE2-4CCF-A64F-CCF35F87DB4C}" destId="{50D715C4-5F5A-4BE5-9F98-02B647BAD9D3}" srcOrd="1" destOrd="0" presId="urn:microsoft.com/office/officeart/2005/8/layout/hierarchy2"/>
    <dgm:cxn modelId="{C447D6F8-8907-4E2E-AC01-3B5229900616}" type="presParOf" srcId="{F239F24B-C8A3-40D7-A937-27EB9AC57273}" destId="{90AE50A6-78AE-4017-B1D7-21E01FC70A8A}" srcOrd="2" destOrd="0" presId="urn:microsoft.com/office/officeart/2005/8/layout/hierarchy2"/>
    <dgm:cxn modelId="{B397E741-026B-4AC8-B826-585FB03B1FE0}" type="presParOf" srcId="{90AE50A6-78AE-4017-B1D7-21E01FC70A8A}" destId="{D8C53D29-B462-4F3F-BF07-B90FE2570B3A}" srcOrd="0" destOrd="0" presId="urn:microsoft.com/office/officeart/2005/8/layout/hierarchy2"/>
    <dgm:cxn modelId="{0E330F67-2E41-4492-92C6-105E40138C16}" type="presParOf" srcId="{F239F24B-C8A3-40D7-A937-27EB9AC57273}" destId="{2D687CC5-31B4-48EC-A505-4D42F4D0D86C}" srcOrd="3" destOrd="0" presId="urn:microsoft.com/office/officeart/2005/8/layout/hierarchy2"/>
    <dgm:cxn modelId="{609CDDA7-91BB-4683-9DA5-FFE8F5432598}" type="presParOf" srcId="{2D687CC5-31B4-48EC-A505-4D42F4D0D86C}" destId="{29D6961D-566F-4B13-8D61-366A15DE290C}" srcOrd="0" destOrd="0" presId="urn:microsoft.com/office/officeart/2005/8/layout/hierarchy2"/>
    <dgm:cxn modelId="{15B59616-6E87-4256-A67E-5F8A15CCFA08}" type="presParOf" srcId="{2D687CC5-31B4-48EC-A505-4D42F4D0D86C}" destId="{95128892-EBD5-4666-9556-6F0412A26BD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D005AF-C5D9-41D9-8CC7-BADDF119C6E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8047E5D7-5362-4D5B-9CA3-411445C8A4E0}">
      <dgm:prSet phldrT="[テキスト]"/>
      <dgm:spPr/>
      <dgm:t>
        <a:bodyPr/>
        <a:lstStyle/>
        <a:p>
          <a:r>
            <a:rPr kumimoji="1" lang="ja-JP" altLang="en-US" dirty="0" smtClean="0"/>
            <a:t>問題</a:t>
          </a:r>
          <a:endParaRPr kumimoji="1" lang="ja-JP" altLang="en-US" dirty="0"/>
        </a:p>
      </dgm:t>
    </dgm:pt>
    <dgm:pt modelId="{C85EA244-13C0-457E-97CE-D10782C3FB9E}" type="parTrans" cxnId="{C8F86286-83E4-45AF-9644-E463499A6C7C}">
      <dgm:prSet/>
      <dgm:spPr/>
      <dgm:t>
        <a:bodyPr/>
        <a:lstStyle/>
        <a:p>
          <a:endParaRPr kumimoji="1" lang="ja-JP" altLang="en-US"/>
        </a:p>
      </dgm:t>
    </dgm:pt>
    <dgm:pt modelId="{AA5DE8A9-1B69-4165-A12B-0455D201A48D}" type="sibTrans" cxnId="{C8F86286-83E4-45AF-9644-E463499A6C7C}">
      <dgm:prSet/>
      <dgm:spPr/>
      <dgm:t>
        <a:bodyPr/>
        <a:lstStyle/>
        <a:p>
          <a:endParaRPr kumimoji="1" lang="ja-JP" altLang="en-US"/>
        </a:p>
      </dgm:t>
    </dgm:pt>
    <dgm:pt modelId="{1D3FCD6B-8427-4CE9-A254-12E7CD766233}">
      <dgm:prSet phldrT="[テキスト]" phldr="1"/>
      <dgm:spPr/>
      <dgm:t>
        <a:bodyPr/>
        <a:lstStyle/>
        <a:p>
          <a:endParaRPr kumimoji="1" lang="ja-JP" altLang="en-US"/>
        </a:p>
      </dgm:t>
    </dgm:pt>
    <dgm:pt modelId="{21F85785-0784-4422-B383-E7DEDBD042C2}" type="parTrans" cxnId="{8101485F-0C5F-47B5-B3E4-C1D96E17361D}">
      <dgm:prSet/>
      <dgm:spPr/>
      <dgm:t>
        <a:bodyPr/>
        <a:lstStyle/>
        <a:p>
          <a:endParaRPr kumimoji="1" lang="ja-JP" altLang="en-US"/>
        </a:p>
      </dgm:t>
    </dgm:pt>
    <dgm:pt modelId="{C4C17277-87C8-4C9D-AA61-9757C09C354C}" type="sibTrans" cxnId="{8101485F-0C5F-47B5-B3E4-C1D96E17361D}">
      <dgm:prSet/>
      <dgm:spPr/>
      <dgm:t>
        <a:bodyPr/>
        <a:lstStyle/>
        <a:p>
          <a:endParaRPr kumimoji="1" lang="ja-JP" altLang="en-US"/>
        </a:p>
      </dgm:t>
    </dgm:pt>
    <dgm:pt modelId="{5D782091-2E83-44C9-8D56-118C95184FC9}">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具体的　原因①</a:t>
          </a:r>
          <a:endParaRPr kumimoji="1" lang="ja-JP" altLang="en-US" dirty="0">
            <a:latin typeface="HG丸ｺﾞｼｯｸM-PRO" panose="020F0600000000000000" pitchFamily="50" charset="-128"/>
            <a:ea typeface="HG丸ｺﾞｼｯｸM-PRO" panose="020F0600000000000000" pitchFamily="50" charset="-128"/>
          </a:endParaRPr>
        </a:p>
      </dgm:t>
    </dgm:pt>
    <dgm:pt modelId="{87BC1B47-3427-425E-A5D8-C89E2324441A}" type="parTrans" cxnId="{E0DED2B6-E93A-45AA-B6A4-1E15CAE59A0C}">
      <dgm:prSet/>
      <dgm:spPr/>
      <dgm:t>
        <a:bodyPr/>
        <a:lstStyle/>
        <a:p>
          <a:endParaRPr kumimoji="1" lang="ja-JP" altLang="en-US"/>
        </a:p>
      </dgm:t>
    </dgm:pt>
    <dgm:pt modelId="{F085ED07-C89A-412D-87CE-3D51C7BF769E}" type="sibTrans" cxnId="{E0DED2B6-E93A-45AA-B6A4-1E15CAE59A0C}">
      <dgm:prSet/>
      <dgm:spPr/>
      <dgm:t>
        <a:bodyPr/>
        <a:lstStyle/>
        <a:p>
          <a:endParaRPr kumimoji="1" lang="ja-JP" altLang="en-US"/>
        </a:p>
      </dgm:t>
    </dgm:pt>
    <dgm:pt modelId="{CDCE6AAE-716C-4280-953C-0F0989FE15A4}">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具体的　原因②</a:t>
          </a:r>
          <a:endParaRPr kumimoji="1" lang="ja-JP" altLang="en-US" dirty="0"/>
        </a:p>
      </dgm:t>
    </dgm:pt>
    <dgm:pt modelId="{E677D045-0812-4132-8F61-B5F39EA4AC68}" type="parTrans" cxnId="{5936AE9C-C56F-4B17-BF3B-57DC879D323D}">
      <dgm:prSet/>
      <dgm:spPr/>
      <dgm:t>
        <a:bodyPr/>
        <a:lstStyle/>
        <a:p>
          <a:endParaRPr kumimoji="1" lang="ja-JP" altLang="en-US"/>
        </a:p>
      </dgm:t>
    </dgm:pt>
    <dgm:pt modelId="{2390B4FD-92AB-4E4A-BA62-E21F02CA5625}" type="sibTrans" cxnId="{5936AE9C-C56F-4B17-BF3B-57DC879D323D}">
      <dgm:prSet/>
      <dgm:spPr/>
      <dgm:t>
        <a:bodyPr/>
        <a:lstStyle/>
        <a:p>
          <a:endParaRPr kumimoji="1" lang="ja-JP" altLang="en-US"/>
        </a:p>
      </dgm:t>
    </dgm:pt>
    <dgm:pt modelId="{7C37DE9D-019F-4D0E-82DD-E12A13C160EC}">
      <dgm:prSet phldrT="[テキスト]" phldr="1"/>
      <dgm:spPr/>
      <dgm:t>
        <a:bodyPr/>
        <a:lstStyle/>
        <a:p>
          <a:endParaRPr kumimoji="1" lang="ja-JP" altLang="en-US"/>
        </a:p>
      </dgm:t>
    </dgm:pt>
    <dgm:pt modelId="{09A1B45F-0647-402A-ABFA-C2E1FECC17ED}" type="parTrans" cxnId="{B37DE682-484F-4818-85CC-6942B1972DF4}">
      <dgm:prSet/>
      <dgm:spPr/>
      <dgm:t>
        <a:bodyPr/>
        <a:lstStyle/>
        <a:p>
          <a:endParaRPr kumimoji="1" lang="ja-JP" altLang="en-US"/>
        </a:p>
      </dgm:t>
    </dgm:pt>
    <dgm:pt modelId="{421C013D-2212-488E-881A-4CF87B429A0A}" type="sibTrans" cxnId="{B37DE682-484F-4818-85CC-6942B1972DF4}">
      <dgm:prSet/>
      <dgm:spPr/>
      <dgm:t>
        <a:bodyPr/>
        <a:lstStyle/>
        <a:p>
          <a:endParaRPr kumimoji="1" lang="ja-JP" altLang="en-US"/>
        </a:p>
      </dgm:t>
    </dgm:pt>
    <dgm:pt modelId="{1563EA4D-B90E-4989-9ACB-2F796E02A232}">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具体的　原因③</a:t>
          </a:r>
          <a:endParaRPr kumimoji="1" lang="ja-JP" altLang="en-US" dirty="0"/>
        </a:p>
      </dgm:t>
    </dgm:pt>
    <dgm:pt modelId="{D013ADB4-ED5A-4105-8667-A10F39CC0B7F}" type="parTrans" cxnId="{5CBCC170-1D43-4D41-AC8B-20B357AB1657}">
      <dgm:prSet/>
      <dgm:spPr/>
      <dgm:t>
        <a:bodyPr/>
        <a:lstStyle/>
        <a:p>
          <a:endParaRPr kumimoji="1" lang="ja-JP" altLang="en-US"/>
        </a:p>
      </dgm:t>
    </dgm:pt>
    <dgm:pt modelId="{DAE8AD99-923F-4235-9366-447594B1542F}" type="sibTrans" cxnId="{5CBCC170-1D43-4D41-AC8B-20B357AB1657}">
      <dgm:prSet/>
      <dgm:spPr/>
      <dgm:t>
        <a:bodyPr/>
        <a:lstStyle/>
        <a:p>
          <a:endParaRPr kumimoji="1" lang="ja-JP" altLang="en-US"/>
        </a:p>
      </dgm:t>
    </dgm:pt>
    <dgm:pt modelId="{07FEDB86-8AF4-45E7-8821-9EDCB87DD2D3}">
      <dgm:prSet/>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具体的　原因④</a:t>
          </a:r>
          <a:endParaRPr kumimoji="1" lang="ja-JP" altLang="en-US" dirty="0"/>
        </a:p>
      </dgm:t>
    </dgm:pt>
    <dgm:pt modelId="{DDFC226E-7E6C-448E-83C9-EF351893FFA3}" type="parTrans" cxnId="{90A550D2-EA08-4B67-A6BD-3E1175C7086C}">
      <dgm:prSet/>
      <dgm:spPr/>
      <dgm:t>
        <a:bodyPr/>
        <a:lstStyle/>
        <a:p>
          <a:endParaRPr kumimoji="1" lang="ja-JP" altLang="en-US"/>
        </a:p>
      </dgm:t>
    </dgm:pt>
    <dgm:pt modelId="{D040655C-5B36-4B51-BC64-8FC2D46F00B8}" type="sibTrans" cxnId="{90A550D2-EA08-4B67-A6BD-3E1175C7086C}">
      <dgm:prSet/>
      <dgm:spPr/>
      <dgm:t>
        <a:bodyPr/>
        <a:lstStyle/>
        <a:p>
          <a:endParaRPr kumimoji="1" lang="ja-JP" altLang="en-US"/>
        </a:p>
      </dgm:t>
    </dgm:pt>
    <dgm:pt modelId="{F991B4AF-AB69-4212-B310-DCD336090863}" type="pres">
      <dgm:prSet presAssocID="{95D005AF-C5D9-41D9-8CC7-BADDF119C6E7}" presName="diagram" presStyleCnt="0">
        <dgm:presLayoutVars>
          <dgm:chPref val="1"/>
          <dgm:dir/>
          <dgm:animOne val="branch"/>
          <dgm:animLvl val="lvl"/>
          <dgm:resizeHandles val="exact"/>
        </dgm:presLayoutVars>
      </dgm:prSet>
      <dgm:spPr/>
      <dgm:t>
        <a:bodyPr/>
        <a:lstStyle/>
        <a:p>
          <a:endParaRPr kumimoji="1" lang="ja-JP" altLang="en-US"/>
        </a:p>
      </dgm:t>
    </dgm:pt>
    <dgm:pt modelId="{32F39ABE-A338-466B-A128-BDCDB20C2385}" type="pres">
      <dgm:prSet presAssocID="{8047E5D7-5362-4D5B-9CA3-411445C8A4E0}" presName="root1" presStyleCnt="0"/>
      <dgm:spPr/>
    </dgm:pt>
    <dgm:pt modelId="{4794E5C3-515A-4B5E-8A31-B1F29459B4A7}" type="pres">
      <dgm:prSet presAssocID="{8047E5D7-5362-4D5B-9CA3-411445C8A4E0}" presName="LevelOneTextNode" presStyleLbl="node0" presStyleIdx="0" presStyleCnt="1" custLinFactNeighborX="-37152" custLinFactNeighborY="27">
        <dgm:presLayoutVars>
          <dgm:chPref val="3"/>
        </dgm:presLayoutVars>
      </dgm:prSet>
      <dgm:spPr/>
      <dgm:t>
        <a:bodyPr/>
        <a:lstStyle/>
        <a:p>
          <a:endParaRPr kumimoji="1" lang="ja-JP" altLang="en-US"/>
        </a:p>
      </dgm:t>
    </dgm:pt>
    <dgm:pt modelId="{F239F24B-C8A3-40D7-A937-27EB9AC57273}" type="pres">
      <dgm:prSet presAssocID="{8047E5D7-5362-4D5B-9CA3-411445C8A4E0}" presName="level2hierChild" presStyleCnt="0"/>
      <dgm:spPr/>
    </dgm:pt>
    <dgm:pt modelId="{0111367B-0C18-4E37-B3D7-6CF7217BB54C}" type="pres">
      <dgm:prSet presAssocID="{21F85785-0784-4422-B383-E7DEDBD042C2}" presName="conn2-1" presStyleLbl="parChTrans1D2" presStyleIdx="0" presStyleCnt="2"/>
      <dgm:spPr/>
      <dgm:t>
        <a:bodyPr/>
        <a:lstStyle/>
        <a:p>
          <a:endParaRPr kumimoji="1" lang="ja-JP" altLang="en-US"/>
        </a:p>
      </dgm:t>
    </dgm:pt>
    <dgm:pt modelId="{1C6D68B8-C4DD-4CB5-96F0-E54588A6E8CA}" type="pres">
      <dgm:prSet presAssocID="{21F85785-0784-4422-B383-E7DEDBD042C2}" presName="connTx" presStyleLbl="parChTrans1D2" presStyleIdx="0" presStyleCnt="2"/>
      <dgm:spPr/>
      <dgm:t>
        <a:bodyPr/>
        <a:lstStyle/>
        <a:p>
          <a:endParaRPr kumimoji="1" lang="ja-JP" altLang="en-US"/>
        </a:p>
      </dgm:t>
    </dgm:pt>
    <dgm:pt modelId="{135AC330-2BE2-4CCF-A64F-CCF35F87DB4C}" type="pres">
      <dgm:prSet presAssocID="{1D3FCD6B-8427-4CE9-A254-12E7CD766233}" presName="root2" presStyleCnt="0"/>
      <dgm:spPr/>
    </dgm:pt>
    <dgm:pt modelId="{7434DDA6-B72E-47C5-9B58-98119DCC162B}" type="pres">
      <dgm:prSet presAssocID="{1D3FCD6B-8427-4CE9-A254-12E7CD766233}" presName="LevelTwoTextNode" presStyleLbl="node2" presStyleIdx="0" presStyleCnt="2" custLinFactNeighborX="-16826" custLinFactNeighborY="-1202">
        <dgm:presLayoutVars>
          <dgm:chPref val="3"/>
        </dgm:presLayoutVars>
      </dgm:prSet>
      <dgm:spPr/>
      <dgm:t>
        <a:bodyPr/>
        <a:lstStyle/>
        <a:p>
          <a:endParaRPr kumimoji="1" lang="ja-JP" altLang="en-US"/>
        </a:p>
      </dgm:t>
    </dgm:pt>
    <dgm:pt modelId="{50D715C4-5F5A-4BE5-9F98-02B647BAD9D3}" type="pres">
      <dgm:prSet presAssocID="{1D3FCD6B-8427-4CE9-A254-12E7CD766233}" presName="level3hierChild" presStyleCnt="0"/>
      <dgm:spPr/>
    </dgm:pt>
    <dgm:pt modelId="{10EAE8D8-1EF4-4EFE-BE11-FBFDF026DA48}" type="pres">
      <dgm:prSet presAssocID="{87BC1B47-3427-425E-A5D8-C89E2324441A}" presName="conn2-1" presStyleLbl="parChTrans1D3" presStyleIdx="0" presStyleCnt="4"/>
      <dgm:spPr/>
      <dgm:t>
        <a:bodyPr/>
        <a:lstStyle/>
        <a:p>
          <a:endParaRPr kumimoji="1" lang="ja-JP" altLang="en-US"/>
        </a:p>
      </dgm:t>
    </dgm:pt>
    <dgm:pt modelId="{846E00F4-069A-42F3-A3E4-F75A259F6166}" type="pres">
      <dgm:prSet presAssocID="{87BC1B47-3427-425E-A5D8-C89E2324441A}" presName="connTx" presStyleLbl="parChTrans1D3" presStyleIdx="0" presStyleCnt="4"/>
      <dgm:spPr/>
      <dgm:t>
        <a:bodyPr/>
        <a:lstStyle/>
        <a:p>
          <a:endParaRPr kumimoji="1" lang="ja-JP" altLang="en-US"/>
        </a:p>
      </dgm:t>
    </dgm:pt>
    <dgm:pt modelId="{584169D3-CB86-4976-8B73-5136BC650D46}" type="pres">
      <dgm:prSet presAssocID="{5D782091-2E83-44C9-8D56-118C95184FC9}" presName="root2" presStyleCnt="0"/>
      <dgm:spPr/>
    </dgm:pt>
    <dgm:pt modelId="{0C39B939-4AED-4BD2-AD96-26E37FC5EE74}" type="pres">
      <dgm:prSet presAssocID="{5D782091-2E83-44C9-8D56-118C95184FC9}" presName="LevelTwoTextNode" presStyleLbl="node3" presStyleIdx="0" presStyleCnt="4" custLinFactNeighborX="19831" custLinFactNeighborY="-1202">
        <dgm:presLayoutVars>
          <dgm:chPref val="3"/>
        </dgm:presLayoutVars>
      </dgm:prSet>
      <dgm:spPr/>
      <dgm:t>
        <a:bodyPr/>
        <a:lstStyle/>
        <a:p>
          <a:endParaRPr kumimoji="1" lang="ja-JP" altLang="en-US"/>
        </a:p>
      </dgm:t>
    </dgm:pt>
    <dgm:pt modelId="{A7D5AD06-FB42-4752-878E-9B734A841CF9}" type="pres">
      <dgm:prSet presAssocID="{5D782091-2E83-44C9-8D56-118C95184FC9}" presName="level3hierChild" presStyleCnt="0"/>
      <dgm:spPr/>
    </dgm:pt>
    <dgm:pt modelId="{36462CCB-1C08-44A5-AD91-22FDB7E02945}" type="pres">
      <dgm:prSet presAssocID="{E677D045-0812-4132-8F61-B5F39EA4AC68}" presName="conn2-1" presStyleLbl="parChTrans1D3" presStyleIdx="1" presStyleCnt="4"/>
      <dgm:spPr/>
      <dgm:t>
        <a:bodyPr/>
        <a:lstStyle/>
        <a:p>
          <a:endParaRPr kumimoji="1" lang="ja-JP" altLang="en-US"/>
        </a:p>
      </dgm:t>
    </dgm:pt>
    <dgm:pt modelId="{303603C6-DA7F-4F8B-8F16-BA88A9BEC0E1}" type="pres">
      <dgm:prSet presAssocID="{E677D045-0812-4132-8F61-B5F39EA4AC68}" presName="connTx" presStyleLbl="parChTrans1D3" presStyleIdx="1" presStyleCnt="4"/>
      <dgm:spPr/>
      <dgm:t>
        <a:bodyPr/>
        <a:lstStyle/>
        <a:p>
          <a:endParaRPr kumimoji="1" lang="ja-JP" altLang="en-US"/>
        </a:p>
      </dgm:t>
    </dgm:pt>
    <dgm:pt modelId="{B1F2739B-E526-4F80-BF56-7DF80075B0B9}" type="pres">
      <dgm:prSet presAssocID="{CDCE6AAE-716C-4280-953C-0F0989FE15A4}" presName="root2" presStyleCnt="0"/>
      <dgm:spPr/>
    </dgm:pt>
    <dgm:pt modelId="{43FDADBF-E818-451C-ADE8-8EE07F8751F0}" type="pres">
      <dgm:prSet presAssocID="{CDCE6AAE-716C-4280-953C-0F0989FE15A4}" presName="LevelTwoTextNode" presStyleLbl="node3" presStyleIdx="1" presStyleCnt="4" custLinFactNeighborX="19831" custLinFactNeighborY="-1202">
        <dgm:presLayoutVars>
          <dgm:chPref val="3"/>
        </dgm:presLayoutVars>
      </dgm:prSet>
      <dgm:spPr/>
      <dgm:t>
        <a:bodyPr/>
        <a:lstStyle/>
        <a:p>
          <a:endParaRPr kumimoji="1" lang="ja-JP" altLang="en-US"/>
        </a:p>
      </dgm:t>
    </dgm:pt>
    <dgm:pt modelId="{6B62B345-928A-4FAC-B7F4-39A22D2487FC}" type="pres">
      <dgm:prSet presAssocID="{CDCE6AAE-716C-4280-953C-0F0989FE15A4}" presName="level3hierChild" presStyleCnt="0"/>
      <dgm:spPr/>
    </dgm:pt>
    <dgm:pt modelId="{90AE50A6-78AE-4017-B1D7-21E01FC70A8A}" type="pres">
      <dgm:prSet presAssocID="{09A1B45F-0647-402A-ABFA-C2E1FECC17ED}" presName="conn2-1" presStyleLbl="parChTrans1D2" presStyleIdx="1" presStyleCnt="2"/>
      <dgm:spPr/>
      <dgm:t>
        <a:bodyPr/>
        <a:lstStyle/>
        <a:p>
          <a:endParaRPr kumimoji="1" lang="ja-JP" altLang="en-US"/>
        </a:p>
      </dgm:t>
    </dgm:pt>
    <dgm:pt modelId="{D8C53D29-B462-4F3F-BF07-B90FE2570B3A}" type="pres">
      <dgm:prSet presAssocID="{09A1B45F-0647-402A-ABFA-C2E1FECC17ED}" presName="connTx" presStyleLbl="parChTrans1D2" presStyleIdx="1" presStyleCnt="2"/>
      <dgm:spPr/>
      <dgm:t>
        <a:bodyPr/>
        <a:lstStyle/>
        <a:p>
          <a:endParaRPr kumimoji="1" lang="ja-JP" altLang="en-US"/>
        </a:p>
      </dgm:t>
    </dgm:pt>
    <dgm:pt modelId="{2D687CC5-31B4-48EC-A505-4D42F4D0D86C}" type="pres">
      <dgm:prSet presAssocID="{7C37DE9D-019F-4D0E-82DD-E12A13C160EC}" presName="root2" presStyleCnt="0"/>
      <dgm:spPr/>
    </dgm:pt>
    <dgm:pt modelId="{29D6961D-566F-4B13-8D61-366A15DE290C}" type="pres">
      <dgm:prSet presAssocID="{7C37DE9D-019F-4D0E-82DD-E12A13C160EC}" presName="LevelTwoTextNode" presStyleLbl="node2" presStyleIdx="1" presStyleCnt="2" custLinFactNeighborX="-16826" custLinFactNeighborY="-1202">
        <dgm:presLayoutVars>
          <dgm:chPref val="3"/>
        </dgm:presLayoutVars>
      </dgm:prSet>
      <dgm:spPr/>
      <dgm:t>
        <a:bodyPr/>
        <a:lstStyle/>
        <a:p>
          <a:endParaRPr kumimoji="1" lang="ja-JP" altLang="en-US"/>
        </a:p>
      </dgm:t>
    </dgm:pt>
    <dgm:pt modelId="{95128892-EBD5-4666-9556-6F0412A26BD6}" type="pres">
      <dgm:prSet presAssocID="{7C37DE9D-019F-4D0E-82DD-E12A13C160EC}" presName="level3hierChild" presStyleCnt="0"/>
      <dgm:spPr/>
    </dgm:pt>
    <dgm:pt modelId="{3313BD5C-D0B0-4DB7-A72A-D1CD9624CFBB}" type="pres">
      <dgm:prSet presAssocID="{D013ADB4-ED5A-4105-8667-A10F39CC0B7F}" presName="conn2-1" presStyleLbl="parChTrans1D3" presStyleIdx="2" presStyleCnt="4"/>
      <dgm:spPr/>
      <dgm:t>
        <a:bodyPr/>
        <a:lstStyle/>
        <a:p>
          <a:endParaRPr kumimoji="1" lang="ja-JP" altLang="en-US"/>
        </a:p>
      </dgm:t>
    </dgm:pt>
    <dgm:pt modelId="{19C3B3CA-D0CA-449C-BE2E-CA562A1D0CC5}" type="pres">
      <dgm:prSet presAssocID="{D013ADB4-ED5A-4105-8667-A10F39CC0B7F}" presName="connTx" presStyleLbl="parChTrans1D3" presStyleIdx="2" presStyleCnt="4"/>
      <dgm:spPr/>
      <dgm:t>
        <a:bodyPr/>
        <a:lstStyle/>
        <a:p>
          <a:endParaRPr kumimoji="1" lang="ja-JP" altLang="en-US"/>
        </a:p>
      </dgm:t>
    </dgm:pt>
    <dgm:pt modelId="{4FF9969B-291E-4945-8622-FFAA770C94BE}" type="pres">
      <dgm:prSet presAssocID="{1563EA4D-B90E-4989-9ACB-2F796E02A232}" presName="root2" presStyleCnt="0"/>
      <dgm:spPr/>
    </dgm:pt>
    <dgm:pt modelId="{0F5F93F0-B0B7-4097-A28F-3C1BA082F593}" type="pres">
      <dgm:prSet presAssocID="{1563EA4D-B90E-4989-9ACB-2F796E02A232}" presName="LevelTwoTextNode" presStyleLbl="node3" presStyleIdx="2" presStyleCnt="4" custLinFactNeighborX="19831" custLinFactNeighborY="-1202">
        <dgm:presLayoutVars>
          <dgm:chPref val="3"/>
        </dgm:presLayoutVars>
      </dgm:prSet>
      <dgm:spPr/>
      <dgm:t>
        <a:bodyPr/>
        <a:lstStyle/>
        <a:p>
          <a:endParaRPr kumimoji="1" lang="ja-JP" altLang="en-US"/>
        </a:p>
      </dgm:t>
    </dgm:pt>
    <dgm:pt modelId="{0F78C719-9284-4F0D-9383-FC4FAAA370D6}" type="pres">
      <dgm:prSet presAssocID="{1563EA4D-B90E-4989-9ACB-2F796E02A232}" presName="level3hierChild" presStyleCnt="0"/>
      <dgm:spPr/>
    </dgm:pt>
    <dgm:pt modelId="{0E41276F-FEE6-40CD-84A0-66A04D002991}" type="pres">
      <dgm:prSet presAssocID="{DDFC226E-7E6C-448E-83C9-EF351893FFA3}" presName="conn2-1" presStyleLbl="parChTrans1D3" presStyleIdx="3" presStyleCnt="4"/>
      <dgm:spPr/>
      <dgm:t>
        <a:bodyPr/>
        <a:lstStyle/>
        <a:p>
          <a:endParaRPr kumimoji="1" lang="ja-JP" altLang="en-US"/>
        </a:p>
      </dgm:t>
    </dgm:pt>
    <dgm:pt modelId="{152330EA-BEA5-4463-A82B-25939DF60EB9}" type="pres">
      <dgm:prSet presAssocID="{DDFC226E-7E6C-448E-83C9-EF351893FFA3}" presName="connTx" presStyleLbl="parChTrans1D3" presStyleIdx="3" presStyleCnt="4"/>
      <dgm:spPr/>
      <dgm:t>
        <a:bodyPr/>
        <a:lstStyle/>
        <a:p>
          <a:endParaRPr kumimoji="1" lang="ja-JP" altLang="en-US"/>
        </a:p>
      </dgm:t>
    </dgm:pt>
    <dgm:pt modelId="{B5215338-8207-47B8-8B3F-6B8DF4690059}" type="pres">
      <dgm:prSet presAssocID="{07FEDB86-8AF4-45E7-8821-9EDCB87DD2D3}" presName="root2" presStyleCnt="0"/>
      <dgm:spPr/>
    </dgm:pt>
    <dgm:pt modelId="{D944223A-093C-4585-8A5C-8B711560859D}" type="pres">
      <dgm:prSet presAssocID="{07FEDB86-8AF4-45E7-8821-9EDCB87DD2D3}" presName="LevelTwoTextNode" presStyleLbl="node3" presStyleIdx="3" presStyleCnt="4" custLinFactNeighborX="19831" custLinFactNeighborY="-1202">
        <dgm:presLayoutVars>
          <dgm:chPref val="3"/>
        </dgm:presLayoutVars>
      </dgm:prSet>
      <dgm:spPr/>
      <dgm:t>
        <a:bodyPr/>
        <a:lstStyle/>
        <a:p>
          <a:endParaRPr kumimoji="1" lang="ja-JP" altLang="en-US"/>
        </a:p>
      </dgm:t>
    </dgm:pt>
    <dgm:pt modelId="{2AB205C7-39F2-4950-B489-4D2E2249306E}" type="pres">
      <dgm:prSet presAssocID="{07FEDB86-8AF4-45E7-8821-9EDCB87DD2D3}" presName="level3hierChild" presStyleCnt="0"/>
      <dgm:spPr/>
    </dgm:pt>
  </dgm:ptLst>
  <dgm:cxnLst>
    <dgm:cxn modelId="{90A550D2-EA08-4B67-A6BD-3E1175C7086C}" srcId="{7C37DE9D-019F-4D0E-82DD-E12A13C160EC}" destId="{07FEDB86-8AF4-45E7-8821-9EDCB87DD2D3}" srcOrd="1" destOrd="0" parTransId="{DDFC226E-7E6C-448E-83C9-EF351893FFA3}" sibTransId="{D040655C-5B36-4B51-BC64-8FC2D46F00B8}"/>
    <dgm:cxn modelId="{D01DD27B-C26A-41FF-9C4D-4161E9202ED0}" type="presOf" srcId="{E677D045-0812-4132-8F61-B5F39EA4AC68}" destId="{303603C6-DA7F-4F8B-8F16-BA88A9BEC0E1}" srcOrd="1" destOrd="0" presId="urn:microsoft.com/office/officeart/2005/8/layout/hierarchy2"/>
    <dgm:cxn modelId="{1238B637-B836-4085-86AA-F2E61731BECA}" type="presOf" srcId="{D013ADB4-ED5A-4105-8667-A10F39CC0B7F}" destId="{19C3B3CA-D0CA-449C-BE2E-CA562A1D0CC5}" srcOrd="1" destOrd="0" presId="urn:microsoft.com/office/officeart/2005/8/layout/hierarchy2"/>
    <dgm:cxn modelId="{C8F86286-83E4-45AF-9644-E463499A6C7C}" srcId="{95D005AF-C5D9-41D9-8CC7-BADDF119C6E7}" destId="{8047E5D7-5362-4D5B-9CA3-411445C8A4E0}" srcOrd="0" destOrd="0" parTransId="{C85EA244-13C0-457E-97CE-D10782C3FB9E}" sibTransId="{AA5DE8A9-1B69-4165-A12B-0455D201A48D}"/>
    <dgm:cxn modelId="{E0DED2B6-E93A-45AA-B6A4-1E15CAE59A0C}" srcId="{1D3FCD6B-8427-4CE9-A254-12E7CD766233}" destId="{5D782091-2E83-44C9-8D56-118C95184FC9}" srcOrd="0" destOrd="0" parTransId="{87BC1B47-3427-425E-A5D8-C89E2324441A}" sibTransId="{F085ED07-C89A-412D-87CE-3D51C7BF769E}"/>
    <dgm:cxn modelId="{59052584-3B7A-43D4-B54C-0354298BDACD}" type="presOf" srcId="{8047E5D7-5362-4D5B-9CA3-411445C8A4E0}" destId="{4794E5C3-515A-4B5E-8A31-B1F29459B4A7}" srcOrd="0" destOrd="0" presId="urn:microsoft.com/office/officeart/2005/8/layout/hierarchy2"/>
    <dgm:cxn modelId="{1528BB95-7B0B-48C5-969B-EF57A64F96AF}" type="presOf" srcId="{DDFC226E-7E6C-448E-83C9-EF351893FFA3}" destId="{0E41276F-FEE6-40CD-84A0-66A04D002991}" srcOrd="0" destOrd="0" presId="urn:microsoft.com/office/officeart/2005/8/layout/hierarchy2"/>
    <dgm:cxn modelId="{2F27FBE6-E130-48B2-A4BB-A2B6FE187858}" type="presOf" srcId="{87BC1B47-3427-425E-A5D8-C89E2324441A}" destId="{846E00F4-069A-42F3-A3E4-F75A259F6166}" srcOrd="1" destOrd="0" presId="urn:microsoft.com/office/officeart/2005/8/layout/hierarchy2"/>
    <dgm:cxn modelId="{F2CC10A5-ACE4-458F-AA17-4920B2D7D3E5}" type="presOf" srcId="{07FEDB86-8AF4-45E7-8821-9EDCB87DD2D3}" destId="{D944223A-093C-4585-8A5C-8B711560859D}" srcOrd="0" destOrd="0" presId="urn:microsoft.com/office/officeart/2005/8/layout/hierarchy2"/>
    <dgm:cxn modelId="{8101485F-0C5F-47B5-B3E4-C1D96E17361D}" srcId="{8047E5D7-5362-4D5B-9CA3-411445C8A4E0}" destId="{1D3FCD6B-8427-4CE9-A254-12E7CD766233}" srcOrd="0" destOrd="0" parTransId="{21F85785-0784-4422-B383-E7DEDBD042C2}" sibTransId="{C4C17277-87C8-4C9D-AA61-9757C09C354C}"/>
    <dgm:cxn modelId="{388B3576-A6E6-405A-8047-9AAA6F527FC7}" type="presOf" srcId="{7C37DE9D-019F-4D0E-82DD-E12A13C160EC}" destId="{29D6961D-566F-4B13-8D61-366A15DE290C}" srcOrd="0" destOrd="0" presId="urn:microsoft.com/office/officeart/2005/8/layout/hierarchy2"/>
    <dgm:cxn modelId="{A8151D7C-91FA-4359-9AE4-27B64B70E782}" type="presOf" srcId="{21F85785-0784-4422-B383-E7DEDBD042C2}" destId="{1C6D68B8-C4DD-4CB5-96F0-E54588A6E8CA}" srcOrd="1" destOrd="0" presId="urn:microsoft.com/office/officeart/2005/8/layout/hierarchy2"/>
    <dgm:cxn modelId="{220664CE-295D-4666-B47A-90B515978BE5}" type="presOf" srcId="{D013ADB4-ED5A-4105-8667-A10F39CC0B7F}" destId="{3313BD5C-D0B0-4DB7-A72A-D1CD9624CFBB}" srcOrd="0" destOrd="0" presId="urn:microsoft.com/office/officeart/2005/8/layout/hierarchy2"/>
    <dgm:cxn modelId="{32ED2179-081C-4C5D-9F29-4677A9A8C0F3}" type="presOf" srcId="{09A1B45F-0647-402A-ABFA-C2E1FECC17ED}" destId="{90AE50A6-78AE-4017-B1D7-21E01FC70A8A}" srcOrd="0" destOrd="0" presId="urn:microsoft.com/office/officeart/2005/8/layout/hierarchy2"/>
    <dgm:cxn modelId="{5CBCC170-1D43-4D41-AC8B-20B357AB1657}" srcId="{7C37DE9D-019F-4D0E-82DD-E12A13C160EC}" destId="{1563EA4D-B90E-4989-9ACB-2F796E02A232}" srcOrd="0" destOrd="0" parTransId="{D013ADB4-ED5A-4105-8667-A10F39CC0B7F}" sibTransId="{DAE8AD99-923F-4235-9366-447594B1542F}"/>
    <dgm:cxn modelId="{5936AE9C-C56F-4B17-BF3B-57DC879D323D}" srcId="{1D3FCD6B-8427-4CE9-A254-12E7CD766233}" destId="{CDCE6AAE-716C-4280-953C-0F0989FE15A4}" srcOrd="1" destOrd="0" parTransId="{E677D045-0812-4132-8F61-B5F39EA4AC68}" sibTransId="{2390B4FD-92AB-4E4A-BA62-E21F02CA5625}"/>
    <dgm:cxn modelId="{B37DE682-484F-4818-85CC-6942B1972DF4}" srcId="{8047E5D7-5362-4D5B-9CA3-411445C8A4E0}" destId="{7C37DE9D-019F-4D0E-82DD-E12A13C160EC}" srcOrd="1" destOrd="0" parTransId="{09A1B45F-0647-402A-ABFA-C2E1FECC17ED}" sibTransId="{421C013D-2212-488E-881A-4CF87B429A0A}"/>
    <dgm:cxn modelId="{62CD4A95-8A62-434F-8947-5B0546CB709B}" type="presOf" srcId="{21F85785-0784-4422-B383-E7DEDBD042C2}" destId="{0111367B-0C18-4E37-B3D7-6CF7217BB54C}" srcOrd="0" destOrd="0" presId="urn:microsoft.com/office/officeart/2005/8/layout/hierarchy2"/>
    <dgm:cxn modelId="{3179F127-EC08-4B34-BE1B-CBC7A2B692B8}" type="presOf" srcId="{87BC1B47-3427-425E-A5D8-C89E2324441A}" destId="{10EAE8D8-1EF4-4EFE-BE11-FBFDF026DA48}" srcOrd="0" destOrd="0" presId="urn:microsoft.com/office/officeart/2005/8/layout/hierarchy2"/>
    <dgm:cxn modelId="{8338810B-63A6-4FEC-8FC4-2CF187E6B82E}" type="presOf" srcId="{5D782091-2E83-44C9-8D56-118C95184FC9}" destId="{0C39B939-4AED-4BD2-AD96-26E37FC5EE74}" srcOrd="0" destOrd="0" presId="urn:microsoft.com/office/officeart/2005/8/layout/hierarchy2"/>
    <dgm:cxn modelId="{F9971A0A-A913-4307-8D76-1C2D2AA2C964}" type="presOf" srcId="{95D005AF-C5D9-41D9-8CC7-BADDF119C6E7}" destId="{F991B4AF-AB69-4212-B310-DCD336090863}" srcOrd="0" destOrd="0" presId="urn:microsoft.com/office/officeart/2005/8/layout/hierarchy2"/>
    <dgm:cxn modelId="{48E4538D-4E19-4620-8DC6-4A4F66DCE2E8}" type="presOf" srcId="{1563EA4D-B90E-4989-9ACB-2F796E02A232}" destId="{0F5F93F0-B0B7-4097-A28F-3C1BA082F593}" srcOrd="0" destOrd="0" presId="urn:microsoft.com/office/officeart/2005/8/layout/hierarchy2"/>
    <dgm:cxn modelId="{C5153964-5188-4ECE-A3CB-64A0CF28417C}" type="presOf" srcId="{CDCE6AAE-716C-4280-953C-0F0989FE15A4}" destId="{43FDADBF-E818-451C-ADE8-8EE07F8751F0}" srcOrd="0" destOrd="0" presId="urn:microsoft.com/office/officeart/2005/8/layout/hierarchy2"/>
    <dgm:cxn modelId="{E3FDC5EC-744B-46D0-B3AB-29B2A5BC979C}" type="presOf" srcId="{1D3FCD6B-8427-4CE9-A254-12E7CD766233}" destId="{7434DDA6-B72E-47C5-9B58-98119DCC162B}" srcOrd="0" destOrd="0" presId="urn:microsoft.com/office/officeart/2005/8/layout/hierarchy2"/>
    <dgm:cxn modelId="{60662D3F-CBC2-4E30-A4A9-5792BCFA525F}" type="presOf" srcId="{09A1B45F-0647-402A-ABFA-C2E1FECC17ED}" destId="{D8C53D29-B462-4F3F-BF07-B90FE2570B3A}" srcOrd="1" destOrd="0" presId="urn:microsoft.com/office/officeart/2005/8/layout/hierarchy2"/>
    <dgm:cxn modelId="{60325D94-C915-4886-927C-DE6CC6797C92}" type="presOf" srcId="{E677D045-0812-4132-8F61-B5F39EA4AC68}" destId="{36462CCB-1C08-44A5-AD91-22FDB7E02945}" srcOrd="0" destOrd="0" presId="urn:microsoft.com/office/officeart/2005/8/layout/hierarchy2"/>
    <dgm:cxn modelId="{DED7F8A4-734C-4C2A-B6C1-CCFC5A399A80}" type="presOf" srcId="{DDFC226E-7E6C-448E-83C9-EF351893FFA3}" destId="{152330EA-BEA5-4463-A82B-25939DF60EB9}" srcOrd="1" destOrd="0" presId="urn:microsoft.com/office/officeart/2005/8/layout/hierarchy2"/>
    <dgm:cxn modelId="{3210868D-CC55-46B7-91B5-A92EDE1B7854}" type="presParOf" srcId="{F991B4AF-AB69-4212-B310-DCD336090863}" destId="{32F39ABE-A338-466B-A128-BDCDB20C2385}" srcOrd="0" destOrd="0" presId="urn:microsoft.com/office/officeart/2005/8/layout/hierarchy2"/>
    <dgm:cxn modelId="{F139EBA8-DB89-4668-ADA1-90BEA1842FF1}" type="presParOf" srcId="{32F39ABE-A338-466B-A128-BDCDB20C2385}" destId="{4794E5C3-515A-4B5E-8A31-B1F29459B4A7}" srcOrd="0" destOrd="0" presId="urn:microsoft.com/office/officeart/2005/8/layout/hierarchy2"/>
    <dgm:cxn modelId="{76708868-9C85-4080-8CFB-1D4972FC908D}" type="presParOf" srcId="{32F39ABE-A338-466B-A128-BDCDB20C2385}" destId="{F239F24B-C8A3-40D7-A937-27EB9AC57273}" srcOrd="1" destOrd="0" presId="urn:microsoft.com/office/officeart/2005/8/layout/hierarchy2"/>
    <dgm:cxn modelId="{BD7955DA-7B49-4780-BFDF-4BDA5A1921E0}" type="presParOf" srcId="{F239F24B-C8A3-40D7-A937-27EB9AC57273}" destId="{0111367B-0C18-4E37-B3D7-6CF7217BB54C}" srcOrd="0" destOrd="0" presId="urn:microsoft.com/office/officeart/2005/8/layout/hierarchy2"/>
    <dgm:cxn modelId="{443D2753-A62B-4541-9D81-69C288C1958A}" type="presParOf" srcId="{0111367B-0C18-4E37-B3D7-6CF7217BB54C}" destId="{1C6D68B8-C4DD-4CB5-96F0-E54588A6E8CA}" srcOrd="0" destOrd="0" presId="urn:microsoft.com/office/officeart/2005/8/layout/hierarchy2"/>
    <dgm:cxn modelId="{55B9E338-49BF-4974-9849-ECA62A8C0B51}" type="presParOf" srcId="{F239F24B-C8A3-40D7-A937-27EB9AC57273}" destId="{135AC330-2BE2-4CCF-A64F-CCF35F87DB4C}" srcOrd="1" destOrd="0" presId="urn:microsoft.com/office/officeart/2005/8/layout/hierarchy2"/>
    <dgm:cxn modelId="{54B8ABD6-CAE5-4BA7-9D0A-622ED9CFB3FA}" type="presParOf" srcId="{135AC330-2BE2-4CCF-A64F-CCF35F87DB4C}" destId="{7434DDA6-B72E-47C5-9B58-98119DCC162B}" srcOrd="0" destOrd="0" presId="urn:microsoft.com/office/officeart/2005/8/layout/hierarchy2"/>
    <dgm:cxn modelId="{43AFF0C4-AF09-4745-9EB9-502AC5008BE8}" type="presParOf" srcId="{135AC330-2BE2-4CCF-A64F-CCF35F87DB4C}" destId="{50D715C4-5F5A-4BE5-9F98-02B647BAD9D3}" srcOrd="1" destOrd="0" presId="urn:microsoft.com/office/officeart/2005/8/layout/hierarchy2"/>
    <dgm:cxn modelId="{DD400DA7-B9BA-4A8E-921D-91782DC172D4}" type="presParOf" srcId="{50D715C4-5F5A-4BE5-9F98-02B647BAD9D3}" destId="{10EAE8D8-1EF4-4EFE-BE11-FBFDF026DA48}" srcOrd="0" destOrd="0" presId="urn:microsoft.com/office/officeart/2005/8/layout/hierarchy2"/>
    <dgm:cxn modelId="{047FD339-A1E4-4118-89CD-D4426C865532}" type="presParOf" srcId="{10EAE8D8-1EF4-4EFE-BE11-FBFDF026DA48}" destId="{846E00F4-069A-42F3-A3E4-F75A259F6166}" srcOrd="0" destOrd="0" presId="urn:microsoft.com/office/officeart/2005/8/layout/hierarchy2"/>
    <dgm:cxn modelId="{54F3D64E-A09C-4BA1-9B6E-4692137EC4F9}" type="presParOf" srcId="{50D715C4-5F5A-4BE5-9F98-02B647BAD9D3}" destId="{584169D3-CB86-4976-8B73-5136BC650D46}" srcOrd="1" destOrd="0" presId="urn:microsoft.com/office/officeart/2005/8/layout/hierarchy2"/>
    <dgm:cxn modelId="{E3AF21F8-141B-425A-8B0C-1F2737E04C14}" type="presParOf" srcId="{584169D3-CB86-4976-8B73-5136BC650D46}" destId="{0C39B939-4AED-4BD2-AD96-26E37FC5EE74}" srcOrd="0" destOrd="0" presId="urn:microsoft.com/office/officeart/2005/8/layout/hierarchy2"/>
    <dgm:cxn modelId="{383C460B-762D-4BF7-A695-BB0337A92502}" type="presParOf" srcId="{584169D3-CB86-4976-8B73-5136BC650D46}" destId="{A7D5AD06-FB42-4752-878E-9B734A841CF9}" srcOrd="1" destOrd="0" presId="urn:microsoft.com/office/officeart/2005/8/layout/hierarchy2"/>
    <dgm:cxn modelId="{5ACB284B-5AD0-4F78-83D5-C3288BDF05FB}" type="presParOf" srcId="{50D715C4-5F5A-4BE5-9F98-02B647BAD9D3}" destId="{36462CCB-1C08-44A5-AD91-22FDB7E02945}" srcOrd="2" destOrd="0" presId="urn:microsoft.com/office/officeart/2005/8/layout/hierarchy2"/>
    <dgm:cxn modelId="{DC30F551-6894-46E7-9CC1-C30A26C5ECBA}" type="presParOf" srcId="{36462CCB-1C08-44A5-AD91-22FDB7E02945}" destId="{303603C6-DA7F-4F8B-8F16-BA88A9BEC0E1}" srcOrd="0" destOrd="0" presId="urn:microsoft.com/office/officeart/2005/8/layout/hierarchy2"/>
    <dgm:cxn modelId="{81B977B9-A9D6-4F44-9D00-9731B9F5FC35}" type="presParOf" srcId="{50D715C4-5F5A-4BE5-9F98-02B647BAD9D3}" destId="{B1F2739B-E526-4F80-BF56-7DF80075B0B9}" srcOrd="3" destOrd="0" presId="urn:microsoft.com/office/officeart/2005/8/layout/hierarchy2"/>
    <dgm:cxn modelId="{B808A872-1DB9-47BB-A8EF-EECD85BBFA5F}" type="presParOf" srcId="{B1F2739B-E526-4F80-BF56-7DF80075B0B9}" destId="{43FDADBF-E818-451C-ADE8-8EE07F8751F0}" srcOrd="0" destOrd="0" presId="urn:microsoft.com/office/officeart/2005/8/layout/hierarchy2"/>
    <dgm:cxn modelId="{48B65245-9E11-477D-9E38-2CE499191D76}" type="presParOf" srcId="{B1F2739B-E526-4F80-BF56-7DF80075B0B9}" destId="{6B62B345-928A-4FAC-B7F4-39A22D2487FC}" srcOrd="1" destOrd="0" presId="urn:microsoft.com/office/officeart/2005/8/layout/hierarchy2"/>
    <dgm:cxn modelId="{64603506-6EE5-4DB9-9D40-CAAF93246A4B}" type="presParOf" srcId="{F239F24B-C8A3-40D7-A937-27EB9AC57273}" destId="{90AE50A6-78AE-4017-B1D7-21E01FC70A8A}" srcOrd="2" destOrd="0" presId="urn:microsoft.com/office/officeart/2005/8/layout/hierarchy2"/>
    <dgm:cxn modelId="{2497C2D9-E30C-422A-AA4B-B81D57A68073}" type="presParOf" srcId="{90AE50A6-78AE-4017-B1D7-21E01FC70A8A}" destId="{D8C53D29-B462-4F3F-BF07-B90FE2570B3A}" srcOrd="0" destOrd="0" presId="urn:microsoft.com/office/officeart/2005/8/layout/hierarchy2"/>
    <dgm:cxn modelId="{2B494791-05A8-47D8-8E2E-1CAB745AC4F9}" type="presParOf" srcId="{F239F24B-C8A3-40D7-A937-27EB9AC57273}" destId="{2D687CC5-31B4-48EC-A505-4D42F4D0D86C}" srcOrd="3" destOrd="0" presId="urn:microsoft.com/office/officeart/2005/8/layout/hierarchy2"/>
    <dgm:cxn modelId="{FAFDE8AA-0731-40AB-8CAE-768C5E178645}" type="presParOf" srcId="{2D687CC5-31B4-48EC-A505-4D42F4D0D86C}" destId="{29D6961D-566F-4B13-8D61-366A15DE290C}" srcOrd="0" destOrd="0" presId="urn:microsoft.com/office/officeart/2005/8/layout/hierarchy2"/>
    <dgm:cxn modelId="{5EEDFCE7-7D5F-490C-BDC2-83B6C186896F}" type="presParOf" srcId="{2D687CC5-31B4-48EC-A505-4D42F4D0D86C}" destId="{95128892-EBD5-4666-9556-6F0412A26BD6}" srcOrd="1" destOrd="0" presId="urn:microsoft.com/office/officeart/2005/8/layout/hierarchy2"/>
    <dgm:cxn modelId="{87418E57-EA24-43A1-AABA-88DB62043917}" type="presParOf" srcId="{95128892-EBD5-4666-9556-6F0412A26BD6}" destId="{3313BD5C-D0B0-4DB7-A72A-D1CD9624CFBB}" srcOrd="0" destOrd="0" presId="urn:microsoft.com/office/officeart/2005/8/layout/hierarchy2"/>
    <dgm:cxn modelId="{DFB37BF2-ECC6-4F64-B43B-A98EF8DA5F3E}" type="presParOf" srcId="{3313BD5C-D0B0-4DB7-A72A-D1CD9624CFBB}" destId="{19C3B3CA-D0CA-449C-BE2E-CA562A1D0CC5}" srcOrd="0" destOrd="0" presId="urn:microsoft.com/office/officeart/2005/8/layout/hierarchy2"/>
    <dgm:cxn modelId="{62E2DB67-3583-49F1-9CB7-A08DF0347903}" type="presParOf" srcId="{95128892-EBD5-4666-9556-6F0412A26BD6}" destId="{4FF9969B-291E-4945-8622-FFAA770C94BE}" srcOrd="1" destOrd="0" presId="urn:microsoft.com/office/officeart/2005/8/layout/hierarchy2"/>
    <dgm:cxn modelId="{C3BFEA26-E552-4ED0-A4A8-6B2446A8EB68}" type="presParOf" srcId="{4FF9969B-291E-4945-8622-FFAA770C94BE}" destId="{0F5F93F0-B0B7-4097-A28F-3C1BA082F593}" srcOrd="0" destOrd="0" presId="urn:microsoft.com/office/officeart/2005/8/layout/hierarchy2"/>
    <dgm:cxn modelId="{F61FC070-5DB7-4801-B533-8E7C36D13314}" type="presParOf" srcId="{4FF9969B-291E-4945-8622-FFAA770C94BE}" destId="{0F78C719-9284-4F0D-9383-FC4FAAA370D6}" srcOrd="1" destOrd="0" presId="urn:microsoft.com/office/officeart/2005/8/layout/hierarchy2"/>
    <dgm:cxn modelId="{6C13015A-4C53-4254-8B61-06D9B27AFF59}" type="presParOf" srcId="{95128892-EBD5-4666-9556-6F0412A26BD6}" destId="{0E41276F-FEE6-40CD-84A0-66A04D002991}" srcOrd="2" destOrd="0" presId="urn:microsoft.com/office/officeart/2005/8/layout/hierarchy2"/>
    <dgm:cxn modelId="{3AA561F1-836C-4BE8-8774-2A1DD5F17241}" type="presParOf" srcId="{0E41276F-FEE6-40CD-84A0-66A04D002991}" destId="{152330EA-BEA5-4463-A82B-25939DF60EB9}" srcOrd="0" destOrd="0" presId="urn:microsoft.com/office/officeart/2005/8/layout/hierarchy2"/>
    <dgm:cxn modelId="{6FB93A95-5388-4306-8B63-C07023A2ECB0}" type="presParOf" srcId="{95128892-EBD5-4666-9556-6F0412A26BD6}" destId="{B5215338-8207-47B8-8B3F-6B8DF4690059}" srcOrd="3" destOrd="0" presId="urn:microsoft.com/office/officeart/2005/8/layout/hierarchy2"/>
    <dgm:cxn modelId="{26CCD044-093D-44F2-A3CE-8FC8DE0DAAD2}" type="presParOf" srcId="{B5215338-8207-47B8-8B3F-6B8DF4690059}" destId="{D944223A-093C-4585-8A5C-8B711560859D}" srcOrd="0" destOrd="0" presId="urn:microsoft.com/office/officeart/2005/8/layout/hierarchy2"/>
    <dgm:cxn modelId="{90DAD50B-2659-498C-B7D5-EEC4BA8A56A5}" type="presParOf" srcId="{B5215338-8207-47B8-8B3F-6B8DF4690059}" destId="{2AB205C7-39F2-4950-B489-4D2E2249306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5D005AF-C5D9-41D9-8CC7-BADDF119C6E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8047E5D7-5362-4D5B-9CA3-411445C8A4E0}">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問題</a:t>
          </a:r>
          <a:endParaRPr kumimoji="1" lang="ja-JP" altLang="en-US" dirty="0">
            <a:latin typeface="HG丸ｺﾞｼｯｸM-PRO" panose="020F0600000000000000" pitchFamily="50" charset="-128"/>
            <a:ea typeface="HG丸ｺﾞｼｯｸM-PRO" panose="020F0600000000000000" pitchFamily="50" charset="-128"/>
          </a:endParaRPr>
        </a:p>
      </dgm:t>
    </dgm:pt>
    <dgm:pt modelId="{C85EA244-13C0-457E-97CE-D10782C3FB9E}" type="parTrans" cxnId="{C8F86286-83E4-45AF-9644-E463499A6C7C}">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AA5DE8A9-1B69-4165-A12B-0455D201A48D}" type="sibTrans" cxnId="{C8F86286-83E4-45AF-9644-E463499A6C7C}">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1D3FCD6B-8427-4CE9-A254-12E7CD766233}">
      <dgm:prSet phldrT="[テキスト]" phldr="1"/>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21F85785-0784-4422-B383-E7DEDBD042C2}" type="parTrans" cxnId="{8101485F-0C5F-47B5-B3E4-C1D96E17361D}">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C4C17277-87C8-4C9D-AA61-9757C09C354C}" type="sibTrans" cxnId="{8101485F-0C5F-47B5-B3E4-C1D96E17361D}">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5D782091-2E83-44C9-8D56-118C95184FC9}">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具体的　解決策①</a:t>
          </a:r>
          <a:endParaRPr kumimoji="1" lang="ja-JP" altLang="en-US" dirty="0">
            <a:latin typeface="HG丸ｺﾞｼｯｸM-PRO" panose="020F0600000000000000" pitchFamily="50" charset="-128"/>
            <a:ea typeface="HG丸ｺﾞｼｯｸM-PRO" panose="020F0600000000000000" pitchFamily="50" charset="-128"/>
          </a:endParaRPr>
        </a:p>
      </dgm:t>
    </dgm:pt>
    <dgm:pt modelId="{87BC1B47-3427-425E-A5D8-C89E2324441A}" type="parTrans" cxnId="{E0DED2B6-E93A-45AA-B6A4-1E15CAE59A0C}">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F085ED07-C89A-412D-87CE-3D51C7BF769E}" type="sibTrans" cxnId="{E0DED2B6-E93A-45AA-B6A4-1E15CAE59A0C}">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CDCE6AAE-716C-4280-953C-0F0989FE15A4}">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具体的　解決策②</a:t>
          </a:r>
          <a:endParaRPr kumimoji="1" lang="ja-JP" altLang="en-US" dirty="0">
            <a:latin typeface="HG丸ｺﾞｼｯｸM-PRO" panose="020F0600000000000000" pitchFamily="50" charset="-128"/>
            <a:ea typeface="HG丸ｺﾞｼｯｸM-PRO" panose="020F0600000000000000" pitchFamily="50" charset="-128"/>
          </a:endParaRPr>
        </a:p>
      </dgm:t>
    </dgm:pt>
    <dgm:pt modelId="{E677D045-0812-4132-8F61-B5F39EA4AC68}" type="parTrans" cxnId="{5936AE9C-C56F-4B17-BF3B-57DC879D323D}">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2390B4FD-92AB-4E4A-BA62-E21F02CA5625}" type="sibTrans" cxnId="{5936AE9C-C56F-4B17-BF3B-57DC879D323D}">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7C37DE9D-019F-4D0E-82DD-E12A13C160EC}">
      <dgm:prSet phldrT="[テキスト]" phldr="1"/>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09A1B45F-0647-402A-ABFA-C2E1FECC17ED}" type="parTrans" cxnId="{B37DE682-484F-4818-85CC-6942B1972DF4}">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421C013D-2212-488E-881A-4CF87B429A0A}" type="sibTrans" cxnId="{B37DE682-484F-4818-85CC-6942B1972DF4}">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1563EA4D-B90E-4989-9ACB-2F796E02A232}">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具体的　解決策③</a:t>
          </a:r>
          <a:endParaRPr kumimoji="1" lang="ja-JP" altLang="en-US" dirty="0">
            <a:latin typeface="HG丸ｺﾞｼｯｸM-PRO" panose="020F0600000000000000" pitchFamily="50" charset="-128"/>
            <a:ea typeface="HG丸ｺﾞｼｯｸM-PRO" panose="020F0600000000000000" pitchFamily="50" charset="-128"/>
          </a:endParaRPr>
        </a:p>
      </dgm:t>
    </dgm:pt>
    <dgm:pt modelId="{D013ADB4-ED5A-4105-8667-A10F39CC0B7F}" type="parTrans" cxnId="{5CBCC170-1D43-4D41-AC8B-20B357AB1657}">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DAE8AD99-923F-4235-9366-447594B1542F}" type="sibTrans" cxnId="{5CBCC170-1D43-4D41-AC8B-20B357AB1657}">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07FEDB86-8AF4-45E7-8821-9EDCB87DD2D3}">
      <dgm:prSet/>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具体的　解決策④</a:t>
          </a:r>
          <a:endParaRPr kumimoji="1" lang="ja-JP" altLang="en-US" dirty="0">
            <a:latin typeface="HG丸ｺﾞｼｯｸM-PRO" panose="020F0600000000000000" pitchFamily="50" charset="-128"/>
            <a:ea typeface="HG丸ｺﾞｼｯｸM-PRO" panose="020F0600000000000000" pitchFamily="50" charset="-128"/>
          </a:endParaRPr>
        </a:p>
      </dgm:t>
    </dgm:pt>
    <dgm:pt modelId="{DDFC226E-7E6C-448E-83C9-EF351893FFA3}" type="parTrans" cxnId="{90A550D2-EA08-4B67-A6BD-3E1175C7086C}">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D040655C-5B36-4B51-BC64-8FC2D46F00B8}" type="sibTrans" cxnId="{90A550D2-EA08-4B67-A6BD-3E1175C7086C}">
      <dgm:prSet/>
      <dgm:spPr/>
      <dgm:t>
        <a:bodyPr/>
        <a:lstStyle/>
        <a:p>
          <a:endParaRPr kumimoji="1" lang="ja-JP" altLang="en-US">
            <a:latin typeface="HG丸ｺﾞｼｯｸM-PRO" panose="020F0600000000000000" pitchFamily="50" charset="-128"/>
            <a:ea typeface="HG丸ｺﾞｼｯｸM-PRO" panose="020F0600000000000000" pitchFamily="50" charset="-128"/>
          </a:endParaRPr>
        </a:p>
      </dgm:t>
    </dgm:pt>
    <dgm:pt modelId="{F991B4AF-AB69-4212-B310-DCD336090863}" type="pres">
      <dgm:prSet presAssocID="{95D005AF-C5D9-41D9-8CC7-BADDF119C6E7}" presName="diagram" presStyleCnt="0">
        <dgm:presLayoutVars>
          <dgm:chPref val="1"/>
          <dgm:dir/>
          <dgm:animOne val="branch"/>
          <dgm:animLvl val="lvl"/>
          <dgm:resizeHandles val="exact"/>
        </dgm:presLayoutVars>
      </dgm:prSet>
      <dgm:spPr/>
      <dgm:t>
        <a:bodyPr/>
        <a:lstStyle/>
        <a:p>
          <a:endParaRPr kumimoji="1" lang="ja-JP" altLang="en-US"/>
        </a:p>
      </dgm:t>
    </dgm:pt>
    <dgm:pt modelId="{32F39ABE-A338-466B-A128-BDCDB20C2385}" type="pres">
      <dgm:prSet presAssocID="{8047E5D7-5362-4D5B-9CA3-411445C8A4E0}" presName="root1" presStyleCnt="0"/>
      <dgm:spPr/>
    </dgm:pt>
    <dgm:pt modelId="{4794E5C3-515A-4B5E-8A31-B1F29459B4A7}" type="pres">
      <dgm:prSet presAssocID="{8047E5D7-5362-4D5B-9CA3-411445C8A4E0}" presName="LevelOneTextNode" presStyleLbl="node0" presStyleIdx="0" presStyleCnt="1" custLinFactNeighborX="-37152" custLinFactNeighborY="27">
        <dgm:presLayoutVars>
          <dgm:chPref val="3"/>
        </dgm:presLayoutVars>
      </dgm:prSet>
      <dgm:spPr/>
      <dgm:t>
        <a:bodyPr/>
        <a:lstStyle/>
        <a:p>
          <a:endParaRPr kumimoji="1" lang="ja-JP" altLang="en-US"/>
        </a:p>
      </dgm:t>
    </dgm:pt>
    <dgm:pt modelId="{F239F24B-C8A3-40D7-A937-27EB9AC57273}" type="pres">
      <dgm:prSet presAssocID="{8047E5D7-5362-4D5B-9CA3-411445C8A4E0}" presName="level2hierChild" presStyleCnt="0"/>
      <dgm:spPr/>
    </dgm:pt>
    <dgm:pt modelId="{0111367B-0C18-4E37-B3D7-6CF7217BB54C}" type="pres">
      <dgm:prSet presAssocID="{21F85785-0784-4422-B383-E7DEDBD042C2}" presName="conn2-1" presStyleLbl="parChTrans1D2" presStyleIdx="0" presStyleCnt="2"/>
      <dgm:spPr/>
      <dgm:t>
        <a:bodyPr/>
        <a:lstStyle/>
        <a:p>
          <a:endParaRPr kumimoji="1" lang="ja-JP" altLang="en-US"/>
        </a:p>
      </dgm:t>
    </dgm:pt>
    <dgm:pt modelId="{1C6D68B8-C4DD-4CB5-96F0-E54588A6E8CA}" type="pres">
      <dgm:prSet presAssocID="{21F85785-0784-4422-B383-E7DEDBD042C2}" presName="connTx" presStyleLbl="parChTrans1D2" presStyleIdx="0" presStyleCnt="2"/>
      <dgm:spPr/>
      <dgm:t>
        <a:bodyPr/>
        <a:lstStyle/>
        <a:p>
          <a:endParaRPr kumimoji="1" lang="ja-JP" altLang="en-US"/>
        </a:p>
      </dgm:t>
    </dgm:pt>
    <dgm:pt modelId="{135AC330-2BE2-4CCF-A64F-CCF35F87DB4C}" type="pres">
      <dgm:prSet presAssocID="{1D3FCD6B-8427-4CE9-A254-12E7CD766233}" presName="root2" presStyleCnt="0"/>
      <dgm:spPr/>
    </dgm:pt>
    <dgm:pt modelId="{7434DDA6-B72E-47C5-9B58-98119DCC162B}" type="pres">
      <dgm:prSet presAssocID="{1D3FCD6B-8427-4CE9-A254-12E7CD766233}" presName="LevelTwoTextNode" presStyleLbl="node2" presStyleIdx="0" presStyleCnt="2" custLinFactNeighborX="-16826" custLinFactNeighborY="-1202">
        <dgm:presLayoutVars>
          <dgm:chPref val="3"/>
        </dgm:presLayoutVars>
      </dgm:prSet>
      <dgm:spPr/>
      <dgm:t>
        <a:bodyPr/>
        <a:lstStyle/>
        <a:p>
          <a:endParaRPr kumimoji="1" lang="ja-JP" altLang="en-US"/>
        </a:p>
      </dgm:t>
    </dgm:pt>
    <dgm:pt modelId="{50D715C4-5F5A-4BE5-9F98-02B647BAD9D3}" type="pres">
      <dgm:prSet presAssocID="{1D3FCD6B-8427-4CE9-A254-12E7CD766233}" presName="level3hierChild" presStyleCnt="0"/>
      <dgm:spPr/>
    </dgm:pt>
    <dgm:pt modelId="{10EAE8D8-1EF4-4EFE-BE11-FBFDF026DA48}" type="pres">
      <dgm:prSet presAssocID="{87BC1B47-3427-425E-A5D8-C89E2324441A}" presName="conn2-1" presStyleLbl="parChTrans1D3" presStyleIdx="0" presStyleCnt="4"/>
      <dgm:spPr/>
      <dgm:t>
        <a:bodyPr/>
        <a:lstStyle/>
        <a:p>
          <a:endParaRPr kumimoji="1" lang="ja-JP" altLang="en-US"/>
        </a:p>
      </dgm:t>
    </dgm:pt>
    <dgm:pt modelId="{846E00F4-069A-42F3-A3E4-F75A259F6166}" type="pres">
      <dgm:prSet presAssocID="{87BC1B47-3427-425E-A5D8-C89E2324441A}" presName="connTx" presStyleLbl="parChTrans1D3" presStyleIdx="0" presStyleCnt="4"/>
      <dgm:spPr/>
      <dgm:t>
        <a:bodyPr/>
        <a:lstStyle/>
        <a:p>
          <a:endParaRPr kumimoji="1" lang="ja-JP" altLang="en-US"/>
        </a:p>
      </dgm:t>
    </dgm:pt>
    <dgm:pt modelId="{584169D3-CB86-4976-8B73-5136BC650D46}" type="pres">
      <dgm:prSet presAssocID="{5D782091-2E83-44C9-8D56-118C95184FC9}" presName="root2" presStyleCnt="0"/>
      <dgm:spPr/>
    </dgm:pt>
    <dgm:pt modelId="{0C39B939-4AED-4BD2-AD96-26E37FC5EE74}" type="pres">
      <dgm:prSet presAssocID="{5D782091-2E83-44C9-8D56-118C95184FC9}" presName="LevelTwoTextNode" presStyleLbl="node3" presStyleIdx="0" presStyleCnt="4" custLinFactNeighborX="19831" custLinFactNeighborY="-1202">
        <dgm:presLayoutVars>
          <dgm:chPref val="3"/>
        </dgm:presLayoutVars>
      </dgm:prSet>
      <dgm:spPr/>
      <dgm:t>
        <a:bodyPr/>
        <a:lstStyle/>
        <a:p>
          <a:endParaRPr kumimoji="1" lang="ja-JP" altLang="en-US"/>
        </a:p>
      </dgm:t>
    </dgm:pt>
    <dgm:pt modelId="{A7D5AD06-FB42-4752-878E-9B734A841CF9}" type="pres">
      <dgm:prSet presAssocID="{5D782091-2E83-44C9-8D56-118C95184FC9}" presName="level3hierChild" presStyleCnt="0"/>
      <dgm:spPr/>
    </dgm:pt>
    <dgm:pt modelId="{36462CCB-1C08-44A5-AD91-22FDB7E02945}" type="pres">
      <dgm:prSet presAssocID="{E677D045-0812-4132-8F61-B5F39EA4AC68}" presName="conn2-1" presStyleLbl="parChTrans1D3" presStyleIdx="1" presStyleCnt="4"/>
      <dgm:spPr/>
      <dgm:t>
        <a:bodyPr/>
        <a:lstStyle/>
        <a:p>
          <a:endParaRPr kumimoji="1" lang="ja-JP" altLang="en-US"/>
        </a:p>
      </dgm:t>
    </dgm:pt>
    <dgm:pt modelId="{303603C6-DA7F-4F8B-8F16-BA88A9BEC0E1}" type="pres">
      <dgm:prSet presAssocID="{E677D045-0812-4132-8F61-B5F39EA4AC68}" presName="connTx" presStyleLbl="parChTrans1D3" presStyleIdx="1" presStyleCnt="4"/>
      <dgm:spPr/>
      <dgm:t>
        <a:bodyPr/>
        <a:lstStyle/>
        <a:p>
          <a:endParaRPr kumimoji="1" lang="ja-JP" altLang="en-US"/>
        </a:p>
      </dgm:t>
    </dgm:pt>
    <dgm:pt modelId="{B1F2739B-E526-4F80-BF56-7DF80075B0B9}" type="pres">
      <dgm:prSet presAssocID="{CDCE6AAE-716C-4280-953C-0F0989FE15A4}" presName="root2" presStyleCnt="0"/>
      <dgm:spPr/>
    </dgm:pt>
    <dgm:pt modelId="{43FDADBF-E818-451C-ADE8-8EE07F8751F0}" type="pres">
      <dgm:prSet presAssocID="{CDCE6AAE-716C-4280-953C-0F0989FE15A4}" presName="LevelTwoTextNode" presStyleLbl="node3" presStyleIdx="1" presStyleCnt="4" custLinFactNeighborX="19831" custLinFactNeighborY="-1202">
        <dgm:presLayoutVars>
          <dgm:chPref val="3"/>
        </dgm:presLayoutVars>
      </dgm:prSet>
      <dgm:spPr/>
      <dgm:t>
        <a:bodyPr/>
        <a:lstStyle/>
        <a:p>
          <a:endParaRPr kumimoji="1" lang="ja-JP" altLang="en-US"/>
        </a:p>
      </dgm:t>
    </dgm:pt>
    <dgm:pt modelId="{6B62B345-928A-4FAC-B7F4-39A22D2487FC}" type="pres">
      <dgm:prSet presAssocID="{CDCE6AAE-716C-4280-953C-0F0989FE15A4}" presName="level3hierChild" presStyleCnt="0"/>
      <dgm:spPr/>
    </dgm:pt>
    <dgm:pt modelId="{90AE50A6-78AE-4017-B1D7-21E01FC70A8A}" type="pres">
      <dgm:prSet presAssocID="{09A1B45F-0647-402A-ABFA-C2E1FECC17ED}" presName="conn2-1" presStyleLbl="parChTrans1D2" presStyleIdx="1" presStyleCnt="2"/>
      <dgm:spPr/>
      <dgm:t>
        <a:bodyPr/>
        <a:lstStyle/>
        <a:p>
          <a:endParaRPr kumimoji="1" lang="ja-JP" altLang="en-US"/>
        </a:p>
      </dgm:t>
    </dgm:pt>
    <dgm:pt modelId="{D8C53D29-B462-4F3F-BF07-B90FE2570B3A}" type="pres">
      <dgm:prSet presAssocID="{09A1B45F-0647-402A-ABFA-C2E1FECC17ED}" presName="connTx" presStyleLbl="parChTrans1D2" presStyleIdx="1" presStyleCnt="2"/>
      <dgm:spPr/>
      <dgm:t>
        <a:bodyPr/>
        <a:lstStyle/>
        <a:p>
          <a:endParaRPr kumimoji="1" lang="ja-JP" altLang="en-US"/>
        </a:p>
      </dgm:t>
    </dgm:pt>
    <dgm:pt modelId="{2D687CC5-31B4-48EC-A505-4D42F4D0D86C}" type="pres">
      <dgm:prSet presAssocID="{7C37DE9D-019F-4D0E-82DD-E12A13C160EC}" presName="root2" presStyleCnt="0"/>
      <dgm:spPr/>
    </dgm:pt>
    <dgm:pt modelId="{29D6961D-566F-4B13-8D61-366A15DE290C}" type="pres">
      <dgm:prSet presAssocID="{7C37DE9D-019F-4D0E-82DD-E12A13C160EC}" presName="LevelTwoTextNode" presStyleLbl="node2" presStyleIdx="1" presStyleCnt="2" custLinFactNeighborX="-16826" custLinFactNeighborY="-1202">
        <dgm:presLayoutVars>
          <dgm:chPref val="3"/>
        </dgm:presLayoutVars>
      </dgm:prSet>
      <dgm:spPr/>
      <dgm:t>
        <a:bodyPr/>
        <a:lstStyle/>
        <a:p>
          <a:endParaRPr kumimoji="1" lang="ja-JP" altLang="en-US"/>
        </a:p>
      </dgm:t>
    </dgm:pt>
    <dgm:pt modelId="{95128892-EBD5-4666-9556-6F0412A26BD6}" type="pres">
      <dgm:prSet presAssocID="{7C37DE9D-019F-4D0E-82DD-E12A13C160EC}" presName="level3hierChild" presStyleCnt="0"/>
      <dgm:spPr/>
    </dgm:pt>
    <dgm:pt modelId="{3313BD5C-D0B0-4DB7-A72A-D1CD9624CFBB}" type="pres">
      <dgm:prSet presAssocID="{D013ADB4-ED5A-4105-8667-A10F39CC0B7F}" presName="conn2-1" presStyleLbl="parChTrans1D3" presStyleIdx="2" presStyleCnt="4"/>
      <dgm:spPr/>
      <dgm:t>
        <a:bodyPr/>
        <a:lstStyle/>
        <a:p>
          <a:endParaRPr kumimoji="1" lang="ja-JP" altLang="en-US"/>
        </a:p>
      </dgm:t>
    </dgm:pt>
    <dgm:pt modelId="{19C3B3CA-D0CA-449C-BE2E-CA562A1D0CC5}" type="pres">
      <dgm:prSet presAssocID="{D013ADB4-ED5A-4105-8667-A10F39CC0B7F}" presName="connTx" presStyleLbl="parChTrans1D3" presStyleIdx="2" presStyleCnt="4"/>
      <dgm:spPr/>
      <dgm:t>
        <a:bodyPr/>
        <a:lstStyle/>
        <a:p>
          <a:endParaRPr kumimoji="1" lang="ja-JP" altLang="en-US"/>
        </a:p>
      </dgm:t>
    </dgm:pt>
    <dgm:pt modelId="{4FF9969B-291E-4945-8622-FFAA770C94BE}" type="pres">
      <dgm:prSet presAssocID="{1563EA4D-B90E-4989-9ACB-2F796E02A232}" presName="root2" presStyleCnt="0"/>
      <dgm:spPr/>
    </dgm:pt>
    <dgm:pt modelId="{0F5F93F0-B0B7-4097-A28F-3C1BA082F593}" type="pres">
      <dgm:prSet presAssocID="{1563EA4D-B90E-4989-9ACB-2F796E02A232}" presName="LevelTwoTextNode" presStyleLbl="node3" presStyleIdx="2" presStyleCnt="4" custLinFactNeighborX="19831" custLinFactNeighborY="-1202">
        <dgm:presLayoutVars>
          <dgm:chPref val="3"/>
        </dgm:presLayoutVars>
      </dgm:prSet>
      <dgm:spPr/>
      <dgm:t>
        <a:bodyPr/>
        <a:lstStyle/>
        <a:p>
          <a:endParaRPr kumimoji="1" lang="ja-JP" altLang="en-US"/>
        </a:p>
      </dgm:t>
    </dgm:pt>
    <dgm:pt modelId="{0F78C719-9284-4F0D-9383-FC4FAAA370D6}" type="pres">
      <dgm:prSet presAssocID="{1563EA4D-B90E-4989-9ACB-2F796E02A232}" presName="level3hierChild" presStyleCnt="0"/>
      <dgm:spPr/>
    </dgm:pt>
    <dgm:pt modelId="{0E41276F-FEE6-40CD-84A0-66A04D002991}" type="pres">
      <dgm:prSet presAssocID="{DDFC226E-7E6C-448E-83C9-EF351893FFA3}" presName="conn2-1" presStyleLbl="parChTrans1D3" presStyleIdx="3" presStyleCnt="4"/>
      <dgm:spPr/>
      <dgm:t>
        <a:bodyPr/>
        <a:lstStyle/>
        <a:p>
          <a:endParaRPr kumimoji="1" lang="ja-JP" altLang="en-US"/>
        </a:p>
      </dgm:t>
    </dgm:pt>
    <dgm:pt modelId="{152330EA-BEA5-4463-A82B-25939DF60EB9}" type="pres">
      <dgm:prSet presAssocID="{DDFC226E-7E6C-448E-83C9-EF351893FFA3}" presName="connTx" presStyleLbl="parChTrans1D3" presStyleIdx="3" presStyleCnt="4"/>
      <dgm:spPr/>
      <dgm:t>
        <a:bodyPr/>
        <a:lstStyle/>
        <a:p>
          <a:endParaRPr kumimoji="1" lang="ja-JP" altLang="en-US"/>
        </a:p>
      </dgm:t>
    </dgm:pt>
    <dgm:pt modelId="{B5215338-8207-47B8-8B3F-6B8DF4690059}" type="pres">
      <dgm:prSet presAssocID="{07FEDB86-8AF4-45E7-8821-9EDCB87DD2D3}" presName="root2" presStyleCnt="0"/>
      <dgm:spPr/>
    </dgm:pt>
    <dgm:pt modelId="{D944223A-093C-4585-8A5C-8B711560859D}" type="pres">
      <dgm:prSet presAssocID="{07FEDB86-8AF4-45E7-8821-9EDCB87DD2D3}" presName="LevelTwoTextNode" presStyleLbl="node3" presStyleIdx="3" presStyleCnt="4" custLinFactNeighborX="19831" custLinFactNeighborY="-1202">
        <dgm:presLayoutVars>
          <dgm:chPref val="3"/>
        </dgm:presLayoutVars>
      </dgm:prSet>
      <dgm:spPr/>
      <dgm:t>
        <a:bodyPr/>
        <a:lstStyle/>
        <a:p>
          <a:endParaRPr kumimoji="1" lang="ja-JP" altLang="en-US"/>
        </a:p>
      </dgm:t>
    </dgm:pt>
    <dgm:pt modelId="{2AB205C7-39F2-4950-B489-4D2E2249306E}" type="pres">
      <dgm:prSet presAssocID="{07FEDB86-8AF4-45E7-8821-9EDCB87DD2D3}" presName="level3hierChild" presStyleCnt="0"/>
      <dgm:spPr/>
    </dgm:pt>
  </dgm:ptLst>
  <dgm:cxnLst>
    <dgm:cxn modelId="{C0C5D2BC-A27C-4653-9F12-AB0EF3FC6C2D}" type="presOf" srcId="{5D782091-2E83-44C9-8D56-118C95184FC9}" destId="{0C39B939-4AED-4BD2-AD96-26E37FC5EE74}" srcOrd="0" destOrd="0" presId="urn:microsoft.com/office/officeart/2005/8/layout/hierarchy2"/>
    <dgm:cxn modelId="{90A550D2-EA08-4B67-A6BD-3E1175C7086C}" srcId="{7C37DE9D-019F-4D0E-82DD-E12A13C160EC}" destId="{07FEDB86-8AF4-45E7-8821-9EDCB87DD2D3}" srcOrd="1" destOrd="0" parTransId="{DDFC226E-7E6C-448E-83C9-EF351893FFA3}" sibTransId="{D040655C-5B36-4B51-BC64-8FC2D46F00B8}"/>
    <dgm:cxn modelId="{DF6EC15D-064C-40D4-AECC-53BD1867941B}" type="presOf" srcId="{09A1B45F-0647-402A-ABFA-C2E1FECC17ED}" destId="{90AE50A6-78AE-4017-B1D7-21E01FC70A8A}" srcOrd="0" destOrd="0" presId="urn:microsoft.com/office/officeart/2005/8/layout/hierarchy2"/>
    <dgm:cxn modelId="{3DE736C3-7A3F-409A-B0A9-AF44676602D7}" type="presOf" srcId="{1D3FCD6B-8427-4CE9-A254-12E7CD766233}" destId="{7434DDA6-B72E-47C5-9B58-98119DCC162B}" srcOrd="0" destOrd="0" presId="urn:microsoft.com/office/officeart/2005/8/layout/hierarchy2"/>
    <dgm:cxn modelId="{C8F86286-83E4-45AF-9644-E463499A6C7C}" srcId="{95D005AF-C5D9-41D9-8CC7-BADDF119C6E7}" destId="{8047E5D7-5362-4D5B-9CA3-411445C8A4E0}" srcOrd="0" destOrd="0" parTransId="{C85EA244-13C0-457E-97CE-D10782C3FB9E}" sibTransId="{AA5DE8A9-1B69-4165-A12B-0455D201A48D}"/>
    <dgm:cxn modelId="{E0DED2B6-E93A-45AA-B6A4-1E15CAE59A0C}" srcId="{1D3FCD6B-8427-4CE9-A254-12E7CD766233}" destId="{5D782091-2E83-44C9-8D56-118C95184FC9}" srcOrd="0" destOrd="0" parTransId="{87BC1B47-3427-425E-A5D8-C89E2324441A}" sibTransId="{F085ED07-C89A-412D-87CE-3D51C7BF769E}"/>
    <dgm:cxn modelId="{CFEBE01E-0563-46F5-94CD-E01513FE964B}" type="presOf" srcId="{87BC1B47-3427-425E-A5D8-C89E2324441A}" destId="{846E00F4-069A-42F3-A3E4-F75A259F6166}" srcOrd="1" destOrd="0" presId="urn:microsoft.com/office/officeart/2005/8/layout/hierarchy2"/>
    <dgm:cxn modelId="{3C93E676-E444-46DE-BAE6-4E8D61630338}" type="presOf" srcId="{21F85785-0784-4422-B383-E7DEDBD042C2}" destId="{0111367B-0C18-4E37-B3D7-6CF7217BB54C}" srcOrd="0" destOrd="0" presId="urn:microsoft.com/office/officeart/2005/8/layout/hierarchy2"/>
    <dgm:cxn modelId="{A346D624-F04E-4C2C-B542-A97809D13B43}" type="presOf" srcId="{1563EA4D-B90E-4989-9ACB-2F796E02A232}" destId="{0F5F93F0-B0B7-4097-A28F-3C1BA082F593}" srcOrd="0" destOrd="0" presId="urn:microsoft.com/office/officeart/2005/8/layout/hierarchy2"/>
    <dgm:cxn modelId="{01E94E61-6B23-4795-BF45-9D7A40B805A3}" type="presOf" srcId="{09A1B45F-0647-402A-ABFA-C2E1FECC17ED}" destId="{D8C53D29-B462-4F3F-BF07-B90FE2570B3A}" srcOrd="1" destOrd="0" presId="urn:microsoft.com/office/officeart/2005/8/layout/hierarchy2"/>
    <dgm:cxn modelId="{120F9B4E-2679-45B9-8796-59040A326161}" type="presOf" srcId="{E677D045-0812-4132-8F61-B5F39EA4AC68}" destId="{36462CCB-1C08-44A5-AD91-22FDB7E02945}" srcOrd="0" destOrd="0" presId="urn:microsoft.com/office/officeart/2005/8/layout/hierarchy2"/>
    <dgm:cxn modelId="{D9281CAC-2C01-4E0B-B391-8A9EABD403FB}" type="presOf" srcId="{8047E5D7-5362-4D5B-9CA3-411445C8A4E0}" destId="{4794E5C3-515A-4B5E-8A31-B1F29459B4A7}" srcOrd="0" destOrd="0" presId="urn:microsoft.com/office/officeart/2005/8/layout/hierarchy2"/>
    <dgm:cxn modelId="{8C0F5BE7-88D2-4A9B-9186-5EEAAC2B1947}" type="presOf" srcId="{D013ADB4-ED5A-4105-8667-A10F39CC0B7F}" destId="{19C3B3CA-D0CA-449C-BE2E-CA562A1D0CC5}" srcOrd="1" destOrd="0" presId="urn:microsoft.com/office/officeart/2005/8/layout/hierarchy2"/>
    <dgm:cxn modelId="{8101485F-0C5F-47B5-B3E4-C1D96E17361D}" srcId="{8047E5D7-5362-4D5B-9CA3-411445C8A4E0}" destId="{1D3FCD6B-8427-4CE9-A254-12E7CD766233}" srcOrd="0" destOrd="0" parTransId="{21F85785-0784-4422-B383-E7DEDBD042C2}" sibTransId="{C4C17277-87C8-4C9D-AA61-9757C09C354C}"/>
    <dgm:cxn modelId="{46C201F0-EDB6-4789-ADEB-7F58C3CFEA91}" type="presOf" srcId="{87BC1B47-3427-425E-A5D8-C89E2324441A}" destId="{10EAE8D8-1EF4-4EFE-BE11-FBFDF026DA48}" srcOrd="0" destOrd="0" presId="urn:microsoft.com/office/officeart/2005/8/layout/hierarchy2"/>
    <dgm:cxn modelId="{0C6328E3-4099-46C1-BD5C-FC8AE7CE61A1}" type="presOf" srcId="{CDCE6AAE-716C-4280-953C-0F0989FE15A4}" destId="{43FDADBF-E818-451C-ADE8-8EE07F8751F0}" srcOrd="0" destOrd="0" presId="urn:microsoft.com/office/officeart/2005/8/layout/hierarchy2"/>
    <dgm:cxn modelId="{89C539BC-CD59-43DC-9D98-2FFBAE55E97D}" type="presOf" srcId="{7C37DE9D-019F-4D0E-82DD-E12A13C160EC}" destId="{29D6961D-566F-4B13-8D61-366A15DE290C}" srcOrd="0" destOrd="0" presId="urn:microsoft.com/office/officeart/2005/8/layout/hierarchy2"/>
    <dgm:cxn modelId="{C9E81F32-2BA6-4988-9CD9-5943DFFBF5D5}" type="presOf" srcId="{E677D045-0812-4132-8F61-B5F39EA4AC68}" destId="{303603C6-DA7F-4F8B-8F16-BA88A9BEC0E1}" srcOrd="1" destOrd="0" presId="urn:microsoft.com/office/officeart/2005/8/layout/hierarchy2"/>
    <dgm:cxn modelId="{94AFE643-9AAC-4A93-9BE2-3F23CA8CEAFC}" type="presOf" srcId="{07FEDB86-8AF4-45E7-8821-9EDCB87DD2D3}" destId="{D944223A-093C-4585-8A5C-8B711560859D}" srcOrd="0" destOrd="0" presId="urn:microsoft.com/office/officeart/2005/8/layout/hierarchy2"/>
    <dgm:cxn modelId="{5CBCC170-1D43-4D41-AC8B-20B357AB1657}" srcId="{7C37DE9D-019F-4D0E-82DD-E12A13C160EC}" destId="{1563EA4D-B90E-4989-9ACB-2F796E02A232}" srcOrd="0" destOrd="0" parTransId="{D013ADB4-ED5A-4105-8667-A10F39CC0B7F}" sibTransId="{DAE8AD99-923F-4235-9366-447594B1542F}"/>
    <dgm:cxn modelId="{5936AE9C-C56F-4B17-BF3B-57DC879D323D}" srcId="{1D3FCD6B-8427-4CE9-A254-12E7CD766233}" destId="{CDCE6AAE-716C-4280-953C-0F0989FE15A4}" srcOrd="1" destOrd="0" parTransId="{E677D045-0812-4132-8F61-B5F39EA4AC68}" sibTransId="{2390B4FD-92AB-4E4A-BA62-E21F02CA5625}"/>
    <dgm:cxn modelId="{7D767104-1910-4971-9A0A-F03AF8CC48C9}" type="presOf" srcId="{21F85785-0784-4422-B383-E7DEDBD042C2}" destId="{1C6D68B8-C4DD-4CB5-96F0-E54588A6E8CA}" srcOrd="1" destOrd="0" presId="urn:microsoft.com/office/officeart/2005/8/layout/hierarchy2"/>
    <dgm:cxn modelId="{B37DE682-484F-4818-85CC-6942B1972DF4}" srcId="{8047E5D7-5362-4D5B-9CA3-411445C8A4E0}" destId="{7C37DE9D-019F-4D0E-82DD-E12A13C160EC}" srcOrd="1" destOrd="0" parTransId="{09A1B45F-0647-402A-ABFA-C2E1FECC17ED}" sibTransId="{421C013D-2212-488E-881A-4CF87B429A0A}"/>
    <dgm:cxn modelId="{9B95E3A2-0674-41C8-A258-B02F1E8C8B62}" type="presOf" srcId="{D013ADB4-ED5A-4105-8667-A10F39CC0B7F}" destId="{3313BD5C-D0B0-4DB7-A72A-D1CD9624CFBB}" srcOrd="0" destOrd="0" presId="urn:microsoft.com/office/officeart/2005/8/layout/hierarchy2"/>
    <dgm:cxn modelId="{588B9698-2F28-4A9E-B8C3-7226089A82A7}" type="presOf" srcId="{DDFC226E-7E6C-448E-83C9-EF351893FFA3}" destId="{152330EA-BEA5-4463-A82B-25939DF60EB9}" srcOrd="1" destOrd="0" presId="urn:microsoft.com/office/officeart/2005/8/layout/hierarchy2"/>
    <dgm:cxn modelId="{1829BB55-E891-41C5-83EC-AD3C3F892219}" type="presOf" srcId="{DDFC226E-7E6C-448E-83C9-EF351893FFA3}" destId="{0E41276F-FEE6-40CD-84A0-66A04D002991}" srcOrd="0" destOrd="0" presId="urn:microsoft.com/office/officeart/2005/8/layout/hierarchy2"/>
    <dgm:cxn modelId="{33470FDB-1B3C-4E40-BB1A-FE5617B3CC84}" type="presOf" srcId="{95D005AF-C5D9-41D9-8CC7-BADDF119C6E7}" destId="{F991B4AF-AB69-4212-B310-DCD336090863}" srcOrd="0" destOrd="0" presId="urn:microsoft.com/office/officeart/2005/8/layout/hierarchy2"/>
    <dgm:cxn modelId="{11B4D0B4-2D80-40C4-842C-3FE63C961956}" type="presParOf" srcId="{F991B4AF-AB69-4212-B310-DCD336090863}" destId="{32F39ABE-A338-466B-A128-BDCDB20C2385}" srcOrd="0" destOrd="0" presId="urn:microsoft.com/office/officeart/2005/8/layout/hierarchy2"/>
    <dgm:cxn modelId="{28DE0FDA-5761-4059-9ABD-7E525D165D53}" type="presParOf" srcId="{32F39ABE-A338-466B-A128-BDCDB20C2385}" destId="{4794E5C3-515A-4B5E-8A31-B1F29459B4A7}" srcOrd="0" destOrd="0" presId="urn:microsoft.com/office/officeart/2005/8/layout/hierarchy2"/>
    <dgm:cxn modelId="{824F8DBC-006B-42A3-8C59-147F672D79AB}" type="presParOf" srcId="{32F39ABE-A338-466B-A128-BDCDB20C2385}" destId="{F239F24B-C8A3-40D7-A937-27EB9AC57273}" srcOrd="1" destOrd="0" presId="urn:microsoft.com/office/officeart/2005/8/layout/hierarchy2"/>
    <dgm:cxn modelId="{0460EF40-BA70-4068-A900-F8B24D2FC1BD}" type="presParOf" srcId="{F239F24B-C8A3-40D7-A937-27EB9AC57273}" destId="{0111367B-0C18-4E37-B3D7-6CF7217BB54C}" srcOrd="0" destOrd="0" presId="urn:microsoft.com/office/officeart/2005/8/layout/hierarchy2"/>
    <dgm:cxn modelId="{C5535C36-F1DF-4A30-8D4C-8EA03BA47510}" type="presParOf" srcId="{0111367B-0C18-4E37-B3D7-6CF7217BB54C}" destId="{1C6D68B8-C4DD-4CB5-96F0-E54588A6E8CA}" srcOrd="0" destOrd="0" presId="urn:microsoft.com/office/officeart/2005/8/layout/hierarchy2"/>
    <dgm:cxn modelId="{8B25ECC2-A1D8-4B8B-AC68-05B831277868}" type="presParOf" srcId="{F239F24B-C8A3-40D7-A937-27EB9AC57273}" destId="{135AC330-2BE2-4CCF-A64F-CCF35F87DB4C}" srcOrd="1" destOrd="0" presId="urn:microsoft.com/office/officeart/2005/8/layout/hierarchy2"/>
    <dgm:cxn modelId="{0DC9F46C-64F2-4534-B710-B756A1F2DE04}" type="presParOf" srcId="{135AC330-2BE2-4CCF-A64F-CCF35F87DB4C}" destId="{7434DDA6-B72E-47C5-9B58-98119DCC162B}" srcOrd="0" destOrd="0" presId="urn:microsoft.com/office/officeart/2005/8/layout/hierarchy2"/>
    <dgm:cxn modelId="{28ECB7AB-4661-4AAD-B1F8-7FBB65BC8573}" type="presParOf" srcId="{135AC330-2BE2-4CCF-A64F-CCF35F87DB4C}" destId="{50D715C4-5F5A-4BE5-9F98-02B647BAD9D3}" srcOrd="1" destOrd="0" presId="urn:microsoft.com/office/officeart/2005/8/layout/hierarchy2"/>
    <dgm:cxn modelId="{75981350-DBDA-4164-8D57-A952DA9BF45E}" type="presParOf" srcId="{50D715C4-5F5A-4BE5-9F98-02B647BAD9D3}" destId="{10EAE8D8-1EF4-4EFE-BE11-FBFDF026DA48}" srcOrd="0" destOrd="0" presId="urn:microsoft.com/office/officeart/2005/8/layout/hierarchy2"/>
    <dgm:cxn modelId="{32108BF6-ACDE-4693-B997-F300AE3A3DAD}" type="presParOf" srcId="{10EAE8D8-1EF4-4EFE-BE11-FBFDF026DA48}" destId="{846E00F4-069A-42F3-A3E4-F75A259F6166}" srcOrd="0" destOrd="0" presId="urn:microsoft.com/office/officeart/2005/8/layout/hierarchy2"/>
    <dgm:cxn modelId="{A330C837-0001-4447-88A2-662B016CFE41}" type="presParOf" srcId="{50D715C4-5F5A-4BE5-9F98-02B647BAD9D3}" destId="{584169D3-CB86-4976-8B73-5136BC650D46}" srcOrd="1" destOrd="0" presId="urn:microsoft.com/office/officeart/2005/8/layout/hierarchy2"/>
    <dgm:cxn modelId="{35D6EE0C-222A-4B59-B344-2DA166267405}" type="presParOf" srcId="{584169D3-CB86-4976-8B73-5136BC650D46}" destId="{0C39B939-4AED-4BD2-AD96-26E37FC5EE74}" srcOrd="0" destOrd="0" presId="urn:microsoft.com/office/officeart/2005/8/layout/hierarchy2"/>
    <dgm:cxn modelId="{85AFEC4D-AC05-4CC6-A451-141837B967D3}" type="presParOf" srcId="{584169D3-CB86-4976-8B73-5136BC650D46}" destId="{A7D5AD06-FB42-4752-878E-9B734A841CF9}" srcOrd="1" destOrd="0" presId="urn:microsoft.com/office/officeart/2005/8/layout/hierarchy2"/>
    <dgm:cxn modelId="{9C57D921-9A3F-445B-9065-6CA61A7A7961}" type="presParOf" srcId="{50D715C4-5F5A-4BE5-9F98-02B647BAD9D3}" destId="{36462CCB-1C08-44A5-AD91-22FDB7E02945}" srcOrd="2" destOrd="0" presId="urn:microsoft.com/office/officeart/2005/8/layout/hierarchy2"/>
    <dgm:cxn modelId="{81E41C6A-AFB6-4E0A-9431-4E849349D8EE}" type="presParOf" srcId="{36462CCB-1C08-44A5-AD91-22FDB7E02945}" destId="{303603C6-DA7F-4F8B-8F16-BA88A9BEC0E1}" srcOrd="0" destOrd="0" presId="urn:microsoft.com/office/officeart/2005/8/layout/hierarchy2"/>
    <dgm:cxn modelId="{69DF53BB-67A4-4B6B-A935-9EFF0B4BBB83}" type="presParOf" srcId="{50D715C4-5F5A-4BE5-9F98-02B647BAD9D3}" destId="{B1F2739B-E526-4F80-BF56-7DF80075B0B9}" srcOrd="3" destOrd="0" presId="urn:microsoft.com/office/officeart/2005/8/layout/hierarchy2"/>
    <dgm:cxn modelId="{6A4721EC-C811-4AC5-A98E-38B1C741F8E0}" type="presParOf" srcId="{B1F2739B-E526-4F80-BF56-7DF80075B0B9}" destId="{43FDADBF-E818-451C-ADE8-8EE07F8751F0}" srcOrd="0" destOrd="0" presId="urn:microsoft.com/office/officeart/2005/8/layout/hierarchy2"/>
    <dgm:cxn modelId="{F344B5F7-B830-4C74-8FA0-AF82B855CBE4}" type="presParOf" srcId="{B1F2739B-E526-4F80-BF56-7DF80075B0B9}" destId="{6B62B345-928A-4FAC-B7F4-39A22D2487FC}" srcOrd="1" destOrd="0" presId="urn:microsoft.com/office/officeart/2005/8/layout/hierarchy2"/>
    <dgm:cxn modelId="{F555B8EB-7C2C-4F10-85DC-C4DA411D7B65}" type="presParOf" srcId="{F239F24B-C8A3-40D7-A937-27EB9AC57273}" destId="{90AE50A6-78AE-4017-B1D7-21E01FC70A8A}" srcOrd="2" destOrd="0" presId="urn:microsoft.com/office/officeart/2005/8/layout/hierarchy2"/>
    <dgm:cxn modelId="{6413661F-8AE0-4685-88DD-C60A4668F971}" type="presParOf" srcId="{90AE50A6-78AE-4017-B1D7-21E01FC70A8A}" destId="{D8C53D29-B462-4F3F-BF07-B90FE2570B3A}" srcOrd="0" destOrd="0" presId="urn:microsoft.com/office/officeart/2005/8/layout/hierarchy2"/>
    <dgm:cxn modelId="{F29E5EDC-C80F-4825-A98D-50968477289F}" type="presParOf" srcId="{F239F24B-C8A3-40D7-A937-27EB9AC57273}" destId="{2D687CC5-31B4-48EC-A505-4D42F4D0D86C}" srcOrd="3" destOrd="0" presId="urn:microsoft.com/office/officeart/2005/8/layout/hierarchy2"/>
    <dgm:cxn modelId="{3433A3FC-E5D1-48F3-884C-B6028D7BF324}" type="presParOf" srcId="{2D687CC5-31B4-48EC-A505-4D42F4D0D86C}" destId="{29D6961D-566F-4B13-8D61-366A15DE290C}" srcOrd="0" destOrd="0" presId="urn:microsoft.com/office/officeart/2005/8/layout/hierarchy2"/>
    <dgm:cxn modelId="{ECE9D918-4BBA-42AC-8235-B1FFAFAD01F0}" type="presParOf" srcId="{2D687CC5-31B4-48EC-A505-4D42F4D0D86C}" destId="{95128892-EBD5-4666-9556-6F0412A26BD6}" srcOrd="1" destOrd="0" presId="urn:microsoft.com/office/officeart/2005/8/layout/hierarchy2"/>
    <dgm:cxn modelId="{052AC0B7-911B-4068-B53B-FDA914D068AA}" type="presParOf" srcId="{95128892-EBD5-4666-9556-6F0412A26BD6}" destId="{3313BD5C-D0B0-4DB7-A72A-D1CD9624CFBB}" srcOrd="0" destOrd="0" presId="urn:microsoft.com/office/officeart/2005/8/layout/hierarchy2"/>
    <dgm:cxn modelId="{0716AE75-A579-4A8D-B335-AD4CA67D8C98}" type="presParOf" srcId="{3313BD5C-D0B0-4DB7-A72A-D1CD9624CFBB}" destId="{19C3B3CA-D0CA-449C-BE2E-CA562A1D0CC5}" srcOrd="0" destOrd="0" presId="urn:microsoft.com/office/officeart/2005/8/layout/hierarchy2"/>
    <dgm:cxn modelId="{AFB9E5CB-DDB7-4799-9BB7-0BDC955BD2B7}" type="presParOf" srcId="{95128892-EBD5-4666-9556-6F0412A26BD6}" destId="{4FF9969B-291E-4945-8622-FFAA770C94BE}" srcOrd="1" destOrd="0" presId="urn:microsoft.com/office/officeart/2005/8/layout/hierarchy2"/>
    <dgm:cxn modelId="{A6D4BE6E-C3A4-4EF8-854A-EE7359E00E74}" type="presParOf" srcId="{4FF9969B-291E-4945-8622-FFAA770C94BE}" destId="{0F5F93F0-B0B7-4097-A28F-3C1BA082F593}" srcOrd="0" destOrd="0" presId="urn:microsoft.com/office/officeart/2005/8/layout/hierarchy2"/>
    <dgm:cxn modelId="{991E5C1B-1D54-4DAD-B76F-D5939BD883EC}" type="presParOf" srcId="{4FF9969B-291E-4945-8622-FFAA770C94BE}" destId="{0F78C719-9284-4F0D-9383-FC4FAAA370D6}" srcOrd="1" destOrd="0" presId="urn:microsoft.com/office/officeart/2005/8/layout/hierarchy2"/>
    <dgm:cxn modelId="{7BACAD9F-0AF4-4A70-9B7A-1EF5FF215BB3}" type="presParOf" srcId="{95128892-EBD5-4666-9556-6F0412A26BD6}" destId="{0E41276F-FEE6-40CD-84A0-66A04D002991}" srcOrd="2" destOrd="0" presId="urn:microsoft.com/office/officeart/2005/8/layout/hierarchy2"/>
    <dgm:cxn modelId="{DC59AB32-A1F0-46A7-BF80-DD8131CA1E2A}" type="presParOf" srcId="{0E41276F-FEE6-40CD-84A0-66A04D002991}" destId="{152330EA-BEA5-4463-A82B-25939DF60EB9}" srcOrd="0" destOrd="0" presId="urn:microsoft.com/office/officeart/2005/8/layout/hierarchy2"/>
    <dgm:cxn modelId="{05385B02-FC65-4106-9E21-7B8944F163BA}" type="presParOf" srcId="{95128892-EBD5-4666-9556-6F0412A26BD6}" destId="{B5215338-8207-47B8-8B3F-6B8DF4690059}" srcOrd="3" destOrd="0" presId="urn:microsoft.com/office/officeart/2005/8/layout/hierarchy2"/>
    <dgm:cxn modelId="{BB19553C-750F-4AE9-A86E-1C2288AA9351}" type="presParOf" srcId="{B5215338-8207-47B8-8B3F-6B8DF4690059}" destId="{D944223A-093C-4585-8A5C-8B711560859D}" srcOrd="0" destOrd="0" presId="urn:microsoft.com/office/officeart/2005/8/layout/hierarchy2"/>
    <dgm:cxn modelId="{E29F9A0D-BA72-4ABB-B306-92FF4D64DB06}" type="presParOf" srcId="{B5215338-8207-47B8-8B3F-6B8DF4690059}" destId="{2AB205C7-39F2-4950-B489-4D2E2249306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5222ABD-30F7-4B2E-B67C-D87E98B66775}" type="doc">
      <dgm:prSet loTypeId="urn:microsoft.com/office/officeart/2005/8/layout/hierarchy2" loCatId="hierarchy" qsTypeId="urn:microsoft.com/office/officeart/2005/8/quickstyle/3d2" qsCatId="3D" csTypeId="urn:microsoft.com/office/officeart/2005/8/colors/colorful1#4" csCatId="colorful" phldr="1"/>
      <dgm:spPr/>
      <dgm:t>
        <a:bodyPr/>
        <a:lstStyle/>
        <a:p>
          <a:endParaRPr kumimoji="1" lang="ja-JP" altLang="en-US"/>
        </a:p>
      </dgm:t>
    </dgm:pt>
    <dgm:pt modelId="{E89D430B-0727-459F-B6BE-D4C87883C52F}">
      <dgm:prSet phldrT="[テキスト]"/>
      <dgm:spPr/>
      <dgm:t>
        <a:bodyPr/>
        <a:lstStyle/>
        <a:p>
          <a:r>
            <a:rPr kumimoji="1" lang="ja-JP" altLang="en-US" dirty="0" smtClean="0"/>
            <a:t>クラス</a:t>
          </a:r>
          <a:endParaRPr kumimoji="1" lang="ja-JP" altLang="en-US" dirty="0"/>
        </a:p>
      </dgm:t>
    </dgm:pt>
    <dgm:pt modelId="{92BC5326-4BAB-4989-AD5D-70ABCD00CF97}" type="parTrans" cxnId="{D859A1FB-FD05-4B26-A878-20BFCAD9D66D}">
      <dgm:prSet/>
      <dgm:spPr/>
      <dgm:t>
        <a:bodyPr/>
        <a:lstStyle/>
        <a:p>
          <a:endParaRPr kumimoji="1" lang="ja-JP" altLang="en-US"/>
        </a:p>
      </dgm:t>
    </dgm:pt>
    <dgm:pt modelId="{88B1DCE4-3E77-4F24-B7BC-F402C7DB420E}" type="sibTrans" cxnId="{D859A1FB-FD05-4B26-A878-20BFCAD9D66D}">
      <dgm:prSet/>
      <dgm:spPr/>
      <dgm:t>
        <a:bodyPr/>
        <a:lstStyle/>
        <a:p>
          <a:endParaRPr kumimoji="1" lang="ja-JP" altLang="en-US"/>
        </a:p>
      </dgm:t>
    </dgm:pt>
    <dgm:pt modelId="{05BDE7B6-3D6B-4DB7-B54F-3B28ADAA80C7}">
      <dgm:prSet phldrT="[テキスト]"/>
      <dgm:spPr/>
      <dgm:t>
        <a:bodyPr/>
        <a:lstStyle/>
        <a:p>
          <a:r>
            <a:rPr kumimoji="1" lang="ja-JP" altLang="en-US" dirty="0" smtClean="0"/>
            <a:t>部活動をしている人</a:t>
          </a:r>
          <a:endParaRPr kumimoji="1" lang="ja-JP" altLang="en-US" dirty="0"/>
        </a:p>
      </dgm:t>
    </dgm:pt>
    <dgm:pt modelId="{F273CFFD-969B-452E-BA43-508ED8D89B74}" type="parTrans" cxnId="{235AB681-DD2A-4660-A471-48C93B2472B1}">
      <dgm:prSet/>
      <dgm:spPr/>
      <dgm:t>
        <a:bodyPr/>
        <a:lstStyle/>
        <a:p>
          <a:endParaRPr kumimoji="1" lang="ja-JP" altLang="en-US"/>
        </a:p>
      </dgm:t>
    </dgm:pt>
    <dgm:pt modelId="{E873474A-34AC-4262-B917-C3B236814CC2}" type="sibTrans" cxnId="{235AB681-DD2A-4660-A471-48C93B2472B1}">
      <dgm:prSet/>
      <dgm:spPr/>
      <dgm:t>
        <a:bodyPr/>
        <a:lstStyle/>
        <a:p>
          <a:endParaRPr kumimoji="1" lang="ja-JP" altLang="en-US"/>
        </a:p>
      </dgm:t>
    </dgm:pt>
    <dgm:pt modelId="{A1E9A2BC-E436-4813-896C-496F3C25DF42}">
      <dgm:prSet/>
      <dgm:spPr/>
      <dgm:t>
        <a:bodyPr/>
        <a:lstStyle/>
        <a:p>
          <a:r>
            <a:rPr kumimoji="1" lang="ja-JP" altLang="en-US" dirty="0" smtClean="0"/>
            <a:t>部活動をしていない人</a:t>
          </a:r>
          <a:endParaRPr kumimoji="1" lang="ja-JP" altLang="en-US" dirty="0"/>
        </a:p>
      </dgm:t>
    </dgm:pt>
    <dgm:pt modelId="{BCB7188A-A378-4DDE-8204-3C5533F6D20F}" type="parTrans" cxnId="{F1BDD234-FA29-4956-AA8C-BB7573E6A2B0}">
      <dgm:prSet/>
      <dgm:spPr/>
      <dgm:t>
        <a:bodyPr/>
        <a:lstStyle/>
        <a:p>
          <a:endParaRPr kumimoji="1" lang="ja-JP" altLang="en-US"/>
        </a:p>
      </dgm:t>
    </dgm:pt>
    <dgm:pt modelId="{812F1089-594B-483B-8FE4-B1F9C533B5C7}" type="sibTrans" cxnId="{F1BDD234-FA29-4956-AA8C-BB7573E6A2B0}">
      <dgm:prSet/>
      <dgm:spPr/>
      <dgm:t>
        <a:bodyPr/>
        <a:lstStyle/>
        <a:p>
          <a:endParaRPr kumimoji="1" lang="ja-JP" altLang="en-US"/>
        </a:p>
      </dgm:t>
    </dgm:pt>
    <dgm:pt modelId="{B4C6F68C-0737-47AA-9585-ADAA2262BE6F}">
      <dgm:prSet/>
      <dgm:spPr/>
      <dgm:t>
        <a:bodyPr/>
        <a:lstStyle/>
        <a:p>
          <a:r>
            <a:rPr kumimoji="1" lang="ja-JP" altLang="en-US" dirty="0" smtClean="0"/>
            <a:t>運動部員</a:t>
          </a:r>
          <a:endParaRPr kumimoji="1" lang="ja-JP" altLang="en-US" dirty="0"/>
        </a:p>
      </dgm:t>
    </dgm:pt>
    <dgm:pt modelId="{8238ADD4-97FF-49DF-A074-C9DA3098086A}" type="parTrans" cxnId="{06437A2D-85B3-4211-96A7-F7D9D86656CD}">
      <dgm:prSet/>
      <dgm:spPr/>
      <dgm:t>
        <a:bodyPr/>
        <a:lstStyle/>
        <a:p>
          <a:endParaRPr kumimoji="1" lang="ja-JP" altLang="en-US"/>
        </a:p>
      </dgm:t>
    </dgm:pt>
    <dgm:pt modelId="{457AEDE5-1BD7-4DA4-8254-D0EF4F11AF2D}" type="sibTrans" cxnId="{06437A2D-85B3-4211-96A7-F7D9D86656CD}">
      <dgm:prSet/>
      <dgm:spPr/>
      <dgm:t>
        <a:bodyPr/>
        <a:lstStyle/>
        <a:p>
          <a:endParaRPr kumimoji="1" lang="ja-JP" altLang="en-US"/>
        </a:p>
      </dgm:t>
    </dgm:pt>
    <dgm:pt modelId="{12B1377C-DEAC-4FA1-A156-583AB0DAE42B}">
      <dgm:prSet/>
      <dgm:spPr>
        <a:solidFill>
          <a:srgbClr val="FFCCCC"/>
        </a:solidFill>
      </dgm:spPr>
      <dgm:t>
        <a:bodyPr/>
        <a:lstStyle/>
        <a:p>
          <a:r>
            <a:rPr kumimoji="1" lang="ja-JP" altLang="en-US" dirty="0" smtClean="0"/>
            <a:t>室内</a:t>
          </a:r>
          <a:endParaRPr kumimoji="1" lang="ja-JP" altLang="en-US" dirty="0"/>
        </a:p>
      </dgm:t>
    </dgm:pt>
    <dgm:pt modelId="{B84E973B-5E64-4775-888F-8CE53F388212}" type="parTrans" cxnId="{18341E8A-D2B2-421E-B639-722002B2B53C}">
      <dgm:prSet/>
      <dgm:spPr>
        <a:solidFill>
          <a:srgbClr val="FFCCCC"/>
        </a:solidFill>
      </dgm:spPr>
      <dgm:t>
        <a:bodyPr/>
        <a:lstStyle/>
        <a:p>
          <a:endParaRPr kumimoji="1" lang="ja-JP" altLang="en-US"/>
        </a:p>
      </dgm:t>
    </dgm:pt>
    <dgm:pt modelId="{A831E19C-5A5D-4017-9DD6-34EE8B911A10}" type="sibTrans" cxnId="{18341E8A-D2B2-421E-B639-722002B2B53C}">
      <dgm:prSet/>
      <dgm:spPr/>
      <dgm:t>
        <a:bodyPr/>
        <a:lstStyle/>
        <a:p>
          <a:endParaRPr kumimoji="1" lang="ja-JP" altLang="en-US"/>
        </a:p>
      </dgm:t>
    </dgm:pt>
    <dgm:pt modelId="{DBE29CB5-C85C-484B-9FB6-A631C66FB1FC}">
      <dgm:prSet/>
      <dgm:spPr>
        <a:solidFill>
          <a:srgbClr val="FFCCCC"/>
        </a:solidFill>
      </dgm:spPr>
      <dgm:t>
        <a:bodyPr/>
        <a:lstStyle/>
        <a:p>
          <a:r>
            <a:rPr kumimoji="1" lang="ja-JP" altLang="en-US" dirty="0" smtClean="0"/>
            <a:t>屋外</a:t>
          </a:r>
          <a:endParaRPr kumimoji="1" lang="ja-JP" altLang="en-US" dirty="0"/>
        </a:p>
      </dgm:t>
    </dgm:pt>
    <dgm:pt modelId="{E4DCFC8E-F342-44EC-A5ED-F18D796EF370}" type="parTrans" cxnId="{88EED751-E3CF-45C2-B5B4-C18D8127FF6C}">
      <dgm:prSet/>
      <dgm:spPr>
        <a:solidFill>
          <a:srgbClr val="FFCCCC"/>
        </a:solidFill>
      </dgm:spPr>
      <dgm:t>
        <a:bodyPr/>
        <a:lstStyle/>
        <a:p>
          <a:endParaRPr kumimoji="1" lang="ja-JP" altLang="en-US"/>
        </a:p>
      </dgm:t>
    </dgm:pt>
    <dgm:pt modelId="{965EBA24-265D-4161-8D11-FBE295DEF984}" type="sibTrans" cxnId="{88EED751-E3CF-45C2-B5B4-C18D8127FF6C}">
      <dgm:prSet/>
      <dgm:spPr/>
      <dgm:t>
        <a:bodyPr/>
        <a:lstStyle/>
        <a:p>
          <a:endParaRPr kumimoji="1" lang="ja-JP" altLang="en-US"/>
        </a:p>
      </dgm:t>
    </dgm:pt>
    <dgm:pt modelId="{180B56B5-73AE-4E0B-93AB-F11B7C8B7706}">
      <dgm:prSet/>
      <dgm:spPr/>
      <dgm:t>
        <a:bodyPr/>
        <a:lstStyle/>
        <a:p>
          <a:r>
            <a:rPr kumimoji="1" lang="ja-JP" altLang="en-US" dirty="0" smtClean="0"/>
            <a:t>バスケット</a:t>
          </a:r>
          <a:endParaRPr kumimoji="1" lang="ja-JP" altLang="en-US" dirty="0"/>
        </a:p>
      </dgm:t>
    </dgm:pt>
    <dgm:pt modelId="{AF289315-DCB8-4B69-ABC4-4E980C423E8A}" type="parTrans" cxnId="{C3FA2261-0B55-4980-99B2-86992014FF6F}">
      <dgm:prSet/>
      <dgm:spPr/>
      <dgm:t>
        <a:bodyPr/>
        <a:lstStyle/>
        <a:p>
          <a:endParaRPr kumimoji="1" lang="ja-JP" altLang="en-US"/>
        </a:p>
      </dgm:t>
    </dgm:pt>
    <dgm:pt modelId="{0498A43D-D750-40BB-A78A-0A2F7F8E06AF}" type="sibTrans" cxnId="{C3FA2261-0B55-4980-99B2-86992014FF6F}">
      <dgm:prSet/>
      <dgm:spPr/>
      <dgm:t>
        <a:bodyPr/>
        <a:lstStyle/>
        <a:p>
          <a:endParaRPr kumimoji="1" lang="ja-JP" altLang="en-US"/>
        </a:p>
      </dgm:t>
    </dgm:pt>
    <dgm:pt modelId="{0212BA56-E814-485D-A9EA-6B00D0855A09}">
      <dgm:prSet/>
      <dgm:spPr/>
      <dgm:t>
        <a:bodyPr/>
        <a:lstStyle/>
        <a:p>
          <a:r>
            <a:rPr kumimoji="1" lang="ja-JP" altLang="en-US" dirty="0" smtClean="0"/>
            <a:t>バレー</a:t>
          </a:r>
          <a:endParaRPr kumimoji="1" lang="ja-JP" altLang="en-US" dirty="0"/>
        </a:p>
      </dgm:t>
    </dgm:pt>
    <dgm:pt modelId="{DF3B5D81-7875-4ACD-985E-658EEB224664}" type="parTrans" cxnId="{0875AD49-90FD-4A37-AE86-B1403923D464}">
      <dgm:prSet/>
      <dgm:spPr/>
      <dgm:t>
        <a:bodyPr/>
        <a:lstStyle/>
        <a:p>
          <a:endParaRPr kumimoji="1" lang="ja-JP" altLang="en-US"/>
        </a:p>
      </dgm:t>
    </dgm:pt>
    <dgm:pt modelId="{1C45E42B-0790-4577-8D72-7EC69DE5E0D8}" type="sibTrans" cxnId="{0875AD49-90FD-4A37-AE86-B1403923D464}">
      <dgm:prSet/>
      <dgm:spPr/>
      <dgm:t>
        <a:bodyPr/>
        <a:lstStyle/>
        <a:p>
          <a:endParaRPr kumimoji="1" lang="ja-JP" altLang="en-US"/>
        </a:p>
      </dgm:t>
    </dgm:pt>
    <dgm:pt modelId="{37B024D0-D69D-4A9B-A19B-87C30A8C00A6}">
      <dgm:prSet/>
      <dgm:spPr/>
      <dgm:t>
        <a:bodyPr/>
        <a:lstStyle/>
        <a:p>
          <a:r>
            <a:rPr kumimoji="1" lang="ja-JP" altLang="en-US" dirty="0" smtClean="0"/>
            <a:t>ハンド</a:t>
          </a:r>
          <a:endParaRPr kumimoji="1" lang="ja-JP" altLang="en-US" dirty="0"/>
        </a:p>
      </dgm:t>
    </dgm:pt>
    <dgm:pt modelId="{63288F14-1C3C-4DAF-835E-832CAF144405}" type="parTrans" cxnId="{F94D415A-F34D-4022-9E1C-E2BDA7C8C005}">
      <dgm:prSet/>
      <dgm:spPr/>
      <dgm:t>
        <a:bodyPr/>
        <a:lstStyle/>
        <a:p>
          <a:endParaRPr kumimoji="1" lang="ja-JP" altLang="en-US"/>
        </a:p>
      </dgm:t>
    </dgm:pt>
    <dgm:pt modelId="{93639331-6B9A-4508-8DCB-D16E432C3638}" type="sibTrans" cxnId="{F94D415A-F34D-4022-9E1C-E2BDA7C8C005}">
      <dgm:prSet/>
      <dgm:spPr/>
      <dgm:t>
        <a:bodyPr/>
        <a:lstStyle/>
        <a:p>
          <a:endParaRPr kumimoji="1" lang="ja-JP" altLang="en-US"/>
        </a:p>
      </dgm:t>
    </dgm:pt>
    <dgm:pt modelId="{BDD2225E-5505-4D10-A529-8AA7CA6EC5AF}">
      <dgm:prSet/>
      <dgm:spPr/>
      <dgm:t>
        <a:bodyPr/>
        <a:lstStyle/>
        <a:p>
          <a:r>
            <a:rPr kumimoji="1" lang="ja-JP" altLang="en-US" dirty="0" smtClean="0"/>
            <a:t>テニス</a:t>
          </a:r>
          <a:endParaRPr kumimoji="1" lang="ja-JP" altLang="en-US" dirty="0"/>
        </a:p>
      </dgm:t>
    </dgm:pt>
    <dgm:pt modelId="{90EDC99E-7122-43DE-B706-886A9C7B02B0}" type="parTrans" cxnId="{9CB5C993-F544-4A30-9EB4-44CF4E263128}">
      <dgm:prSet/>
      <dgm:spPr/>
      <dgm:t>
        <a:bodyPr/>
        <a:lstStyle/>
        <a:p>
          <a:endParaRPr kumimoji="1" lang="ja-JP" altLang="en-US"/>
        </a:p>
      </dgm:t>
    </dgm:pt>
    <dgm:pt modelId="{BDC9A6B8-5C1E-4449-AD32-9F1CCD6075A9}" type="sibTrans" cxnId="{9CB5C993-F544-4A30-9EB4-44CF4E263128}">
      <dgm:prSet/>
      <dgm:spPr/>
      <dgm:t>
        <a:bodyPr/>
        <a:lstStyle/>
        <a:p>
          <a:endParaRPr kumimoji="1" lang="ja-JP" altLang="en-US"/>
        </a:p>
      </dgm:t>
    </dgm:pt>
    <dgm:pt modelId="{DA07D69A-A55F-4B5C-B693-068CC4A379A0}">
      <dgm:prSet/>
      <dgm:spPr/>
      <dgm:t>
        <a:bodyPr/>
        <a:lstStyle/>
        <a:p>
          <a:r>
            <a:rPr kumimoji="1" lang="ja-JP" altLang="en-US" dirty="0" smtClean="0"/>
            <a:t>ソフト</a:t>
          </a:r>
          <a:endParaRPr kumimoji="1" lang="ja-JP" altLang="en-US" dirty="0"/>
        </a:p>
      </dgm:t>
    </dgm:pt>
    <dgm:pt modelId="{781D1EAC-5281-4A9F-83D7-E2D0E8CE96A5}" type="parTrans" cxnId="{8D4B784C-DE4F-4557-B5FF-A6AA3CDBCEBD}">
      <dgm:prSet/>
      <dgm:spPr/>
      <dgm:t>
        <a:bodyPr/>
        <a:lstStyle/>
        <a:p>
          <a:endParaRPr kumimoji="1" lang="ja-JP" altLang="en-US"/>
        </a:p>
      </dgm:t>
    </dgm:pt>
    <dgm:pt modelId="{136DFD0D-A45F-4BC5-B5F7-3962EACC6352}" type="sibTrans" cxnId="{8D4B784C-DE4F-4557-B5FF-A6AA3CDBCEBD}">
      <dgm:prSet/>
      <dgm:spPr/>
      <dgm:t>
        <a:bodyPr/>
        <a:lstStyle/>
        <a:p>
          <a:endParaRPr kumimoji="1" lang="ja-JP" altLang="en-US"/>
        </a:p>
      </dgm:t>
    </dgm:pt>
    <dgm:pt modelId="{D7BA7AAB-5E2B-474F-B796-76506CC5A204}">
      <dgm:prSet/>
      <dgm:spPr/>
      <dgm:t>
        <a:bodyPr/>
        <a:lstStyle/>
        <a:p>
          <a:r>
            <a:rPr kumimoji="1" lang="ja-JP" altLang="en-US" dirty="0" smtClean="0"/>
            <a:t>商業部員</a:t>
          </a:r>
          <a:endParaRPr kumimoji="1" lang="ja-JP" altLang="en-US" dirty="0"/>
        </a:p>
      </dgm:t>
    </dgm:pt>
    <dgm:pt modelId="{5FA2CC8F-8EE5-4C08-9A90-26F3E0BB1FDB}" type="parTrans" cxnId="{82097B5D-2B7C-4ECC-A6DE-EF7EE50E926B}">
      <dgm:prSet/>
      <dgm:spPr/>
      <dgm:t>
        <a:bodyPr/>
        <a:lstStyle/>
        <a:p>
          <a:endParaRPr kumimoji="1" lang="ja-JP" altLang="en-US"/>
        </a:p>
      </dgm:t>
    </dgm:pt>
    <dgm:pt modelId="{9213A040-3BE1-44E1-B5BC-8B52791893B8}" type="sibTrans" cxnId="{82097B5D-2B7C-4ECC-A6DE-EF7EE50E926B}">
      <dgm:prSet/>
      <dgm:spPr/>
      <dgm:t>
        <a:bodyPr/>
        <a:lstStyle/>
        <a:p>
          <a:endParaRPr kumimoji="1" lang="ja-JP" altLang="en-US"/>
        </a:p>
      </dgm:t>
    </dgm:pt>
    <dgm:pt modelId="{7F7A1D2F-E253-4580-B4F2-60E8B52C1D83}">
      <dgm:prSet/>
      <dgm:spPr/>
      <dgm:t>
        <a:bodyPr/>
        <a:lstStyle/>
        <a:p>
          <a:r>
            <a:rPr kumimoji="1" lang="ja-JP" altLang="en-US" dirty="0" smtClean="0"/>
            <a:t>簿記</a:t>
          </a:r>
          <a:endParaRPr kumimoji="1" lang="ja-JP" altLang="en-US" dirty="0"/>
        </a:p>
      </dgm:t>
    </dgm:pt>
    <dgm:pt modelId="{61493735-DD19-4E69-99C6-51CD5F5AB929}" type="parTrans" cxnId="{626A945F-4B52-4D01-9433-5ABA08175F05}">
      <dgm:prSet/>
      <dgm:spPr/>
      <dgm:t>
        <a:bodyPr/>
        <a:lstStyle/>
        <a:p>
          <a:endParaRPr kumimoji="1" lang="ja-JP" altLang="en-US"/>
        </a:p>
      </dgm:t>
    </dgm:pt>
    <dgm:pt modelId="{A447697A-CA26-4092-9219-588A98805A2F}" type="sibTrans" cxnId="{626A945F-4B52-4D01-9433-5ABA08175F05}">
      <dgm:prSet/>
      <dgm:spPr/>
      <dgm:t>
        <a:bodyPr/>
        <a:lstStyle/>
        <a:p>
          <a:endParaRPr kumimoji="1" lang="ja-JP" altLang="en-US"/>
        </a:p>
      </dgm:t>
    </dgm:pt>
    <dgm:pt modelId="{032B39C1-AEDA-4A9B-A43B-7F4F66C4B64A}">
      <dgm:prSet/>
      <dgm:spPr/>
      <dgm:t>
        <a:bodyPr/>
        <a:lstStyle/>
        <a:p>
          <a:r>
            <a:rPr kumimoji="1" lang="ja-JP" altLang="en-US" dirty="0" smtClean="0"/>
            <a:t>パソコン</a:t>
          </a:r>
          <a:endParaRPr kumimoji="1" lang="ja-JP" altLang="en-US" dirty="0"/>
        </a:p>
      </dgm:t>
    </dgm:pt>
    <dgm:pt modelId="{A32CD0DA-EA56-4AF9-9B9C-FC5A9D9E01DA}" type="parTrans" cxnId="{438C18DF-220B-48D8-8228-9F4EAC74C77C}">
      <dgm:prSet/>
      <dgm:spPr/>
      <dgm:t>
        <a:bodyPr/>
        <a:lstStyle/>
        <a:p>
          <a:endParaRPr kumimoji="1" lang="ja-JP" altLang="en-US"/>
        </a:p>
      </dgm:t>
    </dgm:pt>
    <dgm:pt modelId="{67C7A623-B813-47FF-8A69-19D23128F186}" type="sibTrans" cxnId="{438C18DF-220B-48D8-8228-9F4EAC74C77C}">
      <dgm:prSet/>
      <dgm:spPr/>
      <dgm:t>
        <a:bodyPr/>
        <a:lstStyle/>
        <a:p>
          <a:endParaRPr kumimoji="1" lang="ja-JP" altLang="en-US"/>
        </a:p>
      </dgm:t>
    </dgm:pt>
    <dgm:pt modelId="{3632EDB6-DF1C-44E4-921B-7553512958AC}">
      <dgm:prSet/>
      <dgm:spPr/>
      <dgm:t>
        <a:bodyPr/>
        <a:lstStyle/>
        <a:p>
          <a:r>
            <a:rPr kumimoji="1" lang="ja-JP" altLang="en-US" dirty="0" smtClean="0"/>
            <a:t>ワープロ</a:t>
          </a:r>
          <a:endParaRPr kumimoji="1" lang="ja-JP" altLang="en-US" dirty="0"/>
        </a:p>
      </dgm:t>
    </dgm:pt>
    <dgm:pt modelId="{63BA0A4D-39C7-4B8C-B58F-DEE2FA6A9B86}" type="parTrans" cxnId="{1A476849-F76C-4972-9E99-6B14863F60B7}">
      <dgm:prSet/>
      <dgm:spPr/>
      <dgm:t>
        <a:bodyPr/>
        <a:lstStyle/>
        <a:p>
          <a:endParaRPr kumimoji="1" lang="ja-JP" altLang="en-US"/>
        </a:p>
      </dgm:t>
    </dgm:pt>
    <dgm:pt modelId="{7CD8E4D0-F64E-43B3-99C0-0F7A91C0916B}" type="sibTrans" cxnId="{1A476849-F76C-4972-9E99-6B14863F60B7}">
      <dgm:prSet/>
      <dgm:spPr/>
      <dgm:t>
        <a:bodyPr/>
        <a:lstStyle/>
        <a:p>
          <a:endParaRPr kumimoji="1" lang="ja-JP" altLang="en-US"/>
        </a:p>
      </dgm:t>
    </dgm:pt>
    <dgm:pt modelId="{F55D8111-811E-41E5-BA15-D32F0EB4C47A}">
      <dgm:prSet/>
      <dgm:spPr/>
      <dgm:t>
        <a:bodyPr/>
        <a:lstStyle/>
        <a:p>
          <a:r>
            <a:rPr kumimoji="1" lang="ja-JP" altLang="en-US" dirty="0" smtClean="0"/>
            <a:t>サッカー</a:t>
          </a:r>
          <a:endParaRPr kumimoji="1" lang="ja-JP" altLang="en-US" dirty="0"/>
        </a:p>
      </dgm:t>
    </dgm:pt>
    <dgm:pt modelId="{0B8BF47E-FF5A-4C27-8312-E70F94590BA5}" type="parTrans" cxnId="{24699BE4-2CF3-4322-9BB3-C892F649F548}">
      <dgm:prSet/>
      <dgm:spPr/>
      <dgm:t>
        <a:bodyPr/>
        <a:lstStyle/>
        <a:p>
          <a:endParaRPr kumimoji="1" lang="ja-JP" altLang="en-US"/>
        </a:p>
      </dgm:t>
    </dgm:pt>
    <dgm:pt modelId="{CE5BC5F5-93FB-4F86-9E65-3E337579B2F9}" type="sibTrans" cxnId="{24699BE4-2CF3-4322-9BB3-C892F649F548}">
      <dgm:prSet/>
      <dgm:spPr/>
      <dgm:t>
        <a:bodyPr/>
        <a:lstStyle/>
        <a:p>
          <a:endParaRPr kumimoji="1" lang="ja-JP" altLang="en-US"/>
        </a:p>
      </dgm:t>
    </dgm:pt>
    <dgm:pt modelId="{D75C2A5F-0350-4EE8-918E-27F062B81F51}">
      <dgm:prSet/>
      <dgm:spPr/>
      <dgm:t>
        <a:bodyPr/>
        <a:lstStyle/>
        <a:p>
          <a:r>
            <a:rPr kumimoji="1" lang="ja-JP" altLang="en-US" dirty="0" smtClean="0"/>
            <a:t>電卓</a:t>
          </a:r>
          <a:endParaRPr kumimoji="1" lang="ja-JP" altLang="en-US" dirty="0"/>
        </a:p>
      </dgm:t>
    </dgm:pt>
    <dgm:pt modelId="{12233A29-8FFB-4BAC-B6D8-587A20D3DC90}" type="parTrans" cxnId="{8556066F-D9BF-4799-B2A5-26032C7D1FA6}">
      <dgm:prSet/>
      <dgm:spPr/>
      <dgm:t>
        <a:bodyPr/>
        <a:lstStyle/>
        <a:p>
          <a:endParaRPr kumimoji="1" lang="ja-JP" altLang="en-US"/>
        </a:p>
      </dgm:t>
    </dgm:pt>
    <dgm:pt modelId="{6EDB6316-0DB4-4E15-8AF7-90556A61BF87}" type="sibTrans" cxnId="{8556066F-D9BF-4799-B2A5-26032C7D1FA6}">
      <dgm:prSet/>
      <dgm:spPr/>
      <dgm:t>
        <a:bodyPr/>
        <a:lstStyle/>
        <a:p>
          <a:endParaRPr kumimoji="1" lang="ja-JP" altLang="en-US"/>
        </a:p>
      </dgm:t>
    </dgm:pt>
    <dgm:pt modelId="{EF017CF8-2786-4154-BC3D-64F8450DE510}">
      <dgm:prSet/>
      <dgm:spPr/>
      <dgm:t>
        <a:bodyPr/>
        <a:lstStyle/>
        <a:p>
          <a:r>
            <a:rPr kumimoji="1" lang="ja-JP" altLang="en-US" dirty="0" smtClean="0"/>
            <a:t>文化部員</a:t>
          </a:r>
          <a:endParaRPr kumimoji="1" lang="ja-JP" altLang="en-US" dirty="0"/>
        </a:p>
      </dgm:t>
    </dgm:pt>
    <dgm:pt modelId="{DB964D98-1E6E-498C-8D70-5E2645FD59BE}" type="parTrans" cxnId="{B7CE78E3-CF81-4F54-8F8E-E9B861B1F5E5}">
      <dgm:prSet/>
      <dgm:spPr/>
      <dgm:t>
        <a:bodyPr/>
        <a:lstStyle/>
        <a:p>
          <a:endParaRPr kumimoji="1" lang="ja-JP" altLang="en-US"/>
        </a:p>
      </dgm:t>
    </dgm:pt>
    <dgm:pt modelId="{DEB5EB67-E8D8-4705-AECE-859C8F4396D0}" type="sibTrans" cxnId="{B7CE78E3-CF81-4F54-8F8E-E9B861B1F5E5}">
      <dgm:prSet/>
      <dgm:spPr/>
      <dgm:t>
        <a:bodyPr/>
        <a:lstStyle/>
        <a:p>
          <a:endParaRPr kumimoji="1" lang="ja-JP" altLang="en-US"/>
        </a:p>
      </dgm:t>
    </dgm:pt>
    <dgm:pt modelId="{E981C246-8DD3-4252-9A32-61612ABF7C51}">
      <dgm:prSet/>
      <dgm:spPr/>
      <dgm:t>
        <a:bodyPr/>
        <a:lstStyle/>
        <a:p>
          <a:r>
            <a:rPr kumimoji="1" lang="ja-JP" altLang="en-US" dirty="0" smtClean="0"/>
            <a:t>軽音部</a:t>
          </a:r>
          <a:endParaRPr kumimoji="1" lang="ja-JP" altLang="en-US" dirty="0"/>
        </a:p>
      </dgm:t>
    </dgm:pt>
    <dgm:pt modelId="{4AEABB57-B399-4EF9-82DB-D03F5236C5A3}" type="parTrans" cxnId="{F96E7C2F-DF6A-4D68-994B-C6CE5B069354}">
      <dgm:prSet/>
      <dgm:spPr/>
      <dgm:t>
        <a:bodyPr/>
        <a:lstStyle/>
        <a:p>
          <a:endParaRPr kumimoji="1" lang="ja-JP" altLang="en-US"/>
        </a:p>
      </dgm:t>
    </dgm:pt>
    <dgm:pt modelId="{72BA399A-9136-4387-A290-1C0C23F90E4E}" type="sibTrans" cxnId="{F96E7C2F-DF6A-4D68-994B-C6CE5B069354}">
      <dgm:prSet/>
      <dgm:spPr/>
      <dgm:t>
        <a:bodyPr/>
        <a:lstStyle/>
        <a:p>
          <a:endParaRPr kumimoji="1" lang="ja-JP" altLang="en-US"/>
        </a:p>
      </dgm:t>
    </dgm:pt>
    <dgm:pt modelId="{517A4CCF-8E0A-4914-9B05-1C28076FCDF3}" type="pres">
      <dgm:prSet presAssocID="{E5222ABD-30F7-4B2E-B67C-D87E98B66775}" presName="diagram" presStyleCnt="0">
        <dgm:presLayoutVars>
          <dgm:chPref val="1"/>
          <dgm:dir/>
          <dgm:animOne val="branch"/>
          <dgm:animLvl val="lvl"/>
          <dgm:resizeHandles val="exact"/>
        </dgm:presLayoutVars>
      </dgm:prSet>
      <dgm:spPr/>
      <dgm:t>
        <a:bodyPr/>
        <a:lstStyle/>
        <a:p>
          <a:endParaRPr kumimoji="1" lang="ja-JP" altLang="en-US"/>
        </a:p>
      </dgm:t>
    </dgm:pt>
    <dgm:pt modelId="{3E24B68C-E7AF-4640-98A5-7A1A32B168FB}" type="pres">
      <dgm:prSet presAssocID="{E89D430B-0727-459F-B6BE-D4C87883C52F}" presName="root1" presStyleCnt="0"/>
      <dgm:spPr/>
      <dgm:t>
        <a:bodyPr/>
        <a:lstStyle/>
        <a:p>
          <a:endParaRPr kumimoji="1" lang="ja-JP" altLang="en-US"/>
        </a:p>
      </dgm:t>
    </dgm:pt>
    <dgm:pt modelId="{BF9C4CC9-BEF7-49C0-BCDD-66AE7C61624F}" type="pres">
      <dgm:prSet presAssocID="{E89D430B-0727-459F-B6BE-D4C87883C52F}" presName="LevelOneTextNode" presStyleLbl="node0" presStyleIdx="0" presStyleCnt="1" custLinFactX="-9476" custLinFactNeighborX="-100000" custLinFactNeighborY="4302">
        <dgm:presLayoutVars>
          <dgm:chPref val="3"/>
        </dgm:presLayoutVars>
      </dgm:prSet>
      <dgm:spPr/>
      <dgm:t>
        <a:bodyPr/>
        <a:lstStyle/>
        <a:p>
          <a:endParaRPr kumimoji="1" lang="ja-JP" altLang="en-US"/>
        </a:p>
      </dgm:t>
    </dgm:pt>
    <dgm:pt modelId="{37C3C77E-5037-4495-8253-C1F82D6999C9}" type="pres">
      <dgm:prSet presAssocID="{E89D430B-0727-459F-B6BE-D4C87883C52F}" presName="level2hierChild" presStyleCnt="0"/>
      <dgm:spPr/>
      <dgm:t>
        <a:bodyPr/>
        <a:lstStyle/>
        <a:p>
          <a:endParaRPr kumimoji="1" lang="ja-JP" altLang="en-US"/>
        </a:p>
      </dgm:t>
    </dgm:pt>
    <dgm:pt modelId="{AC354884-CC25-44A4-8CC8-874BF338CF9A}" type="pres">
      <dgm:prSet presAssocID="{F273CFFD-969B-452E-BA43-508ED8D89B74}" presName="conn2-1" presStyleLbl="parChTrans1D2" presStyleIdx="0" presStyleCnt="2"/>
      <dgm:spPr/>
      <dgm:t>
        <a:bodyPr/>
        <a:lstStyle/>
        <a:p>
          <a:endParaRPr kumimoji="1" lang="ja-JP" altLang="en-US"/>
        </a:p>
      </dgm:t>
    </dgm:pt>
    <dgm:pt modelId="{0B8631C9-308F-4374-8438-7F92461BFAFE}" type="pres">
      <dgm:prSet presAssocID="{F273CFFD-969B-452E-BA43-508ED8D89B74}" presName="connTx" presStyleLbl="parChTrans1D2" presStyleIdx="0" presStyleCnt="2"/>
      <dgm:spPr/>
      <dgm:t>
        <a:bodyPr/>
        <a:lstStyle/>
        <a:p>
          <a:endParaRPr kumimoji="1" lang="ja-JP" altLang="en-US"/>
        </a:p>
      </dgm:t>
    </dgm:pt>
    <dgm:pt modelId="{3B2C0905-394B-476D-98C6-D861312B7AA1}" type="pres">
      <dgm:prSet presAssocID="{05BDE7B6-3D6B-4DB7-B54F-3B28ADAA80C7}" presName="root2" presStyleCnt="0"/>
      <dgm:spPr/>
      <dgm:t>
        <a:bodyPr/>
        <a:lstStyle/>
        <a:p>
          <a:endParaRPr kumimoji="1" lang="ja-JP" altLang="en-US"/>
        </a:p>
      </dgm:t>
    </dgm:pt>
    <dgm:pt modelId="{B5DCF316-C066-4952-AF6A-B7114F8C7EB4}" type="pres">
      <dgm:prSet presAssocID="{05BDE7B6-3D6B-4DB7-B54F-3B28ADAA80C7}" presName="LevelTwoTextNode" presStyleLbl="node2" presStyleIdx="0" presStyleCnt="2" custLinFactNeighborX="-18362" custLinFactNeighborY="-4355">
        <dgm:presLayoutVars>
          <dgm:chPref val="3"/>
        </dgm:presLayoutVars>
      </dgm:prSet>
      <dgm:spPr/>
      <dgm:t>
        <a:bodyPr/>
        <a:lstStyle/>
        <a:p>
          <a:endParaRPr kumimoji="1" lang="ja-JP" altLang="en-US"/>
        </a:p>
      </dgm:t>
    </dgm:pt>
    <dgm:pt modelId="{C49CF4C0-192D-4DCC-8125-151DC2F8AB7E}" type="pres">
      <dgm:prSet presAssocID="{05BDE7B6-3D6B-4DB7-B54F-3B28ADAA80C7}" presName="level3hierChild" presStyleCnt="0"/>
      <dgm:spPr/>
      <dgm:t>
        <a:bodyPr/>
        <a:lstStyle/>
        <a:p>
          <a:endParaRPr kumimoji="1" lang="ja-JP" altLang="en-US"/>
        </a:p>
      </dgm:t>
    </dgm:pt>
    <dgm:pt modelId="{A8B23F04-AB69-49F1-8A2F-1CF32F9D9993}" type="pres">
      <dgm:prSet presAssocID="{8238ADD4-97FF-49DF-A074-C9DA3098086A}" presName="conn2-1" presStyleLbl="parChTrans1D3" presStyleIdx="0" presStyleCnt="3"/>
      <dgm:spPr/>
      <dgm:t>
        <a:bodyPr/>
        <a:lstStyle/>
        <a:p>
          <a:endParaRPr kumimoji="1" lang="ja-JP" altLang="en-US"/>
        </a:p>
      </dgm:t>
    </dgm:pt>
    <dgm:pt modelId="{C45BF7EB-35F1-4590-8D22-18DE8391BAC8}" type="pres">
      <dgm:prSet presAssocID="{8238ADD4-97FF-49DF-A074-C9DA3098086A}" presName="connTx" presStyleLbl="parChTrans1D3" presStyleIdx="0" presStyleCnt="3"/>
      <dgm:spPr/>
      <dgm:t>
        <a:bodyPr/>
        <a:lstStyle/>
        <a:p>
          <a:endParaRPr kumimoji="1" lang="ja-JP" altLang="en-US"/>
        </a:p>
      </dgm:t>
    </dgm:pt>
    <dgm:pt modelId="{C9868D35-A7FC-4EB6-82F6-5BF5BC82745E}" type="pres">
      <dgm:prSet presAssocID="{B4C6F68C-0737-47AA-9585-ADAA2262BE6F}" presName="root2" presStyleCnt="0"/>
      <dgm:spPr/>
      <dgm:t>
        <a:bodyPr/>
        <a:lstStyle/>
        <a:p>
          <a:endParaRPr kumimoji="1" lang="ja-JP" altLang="en-US"/>
        </a:p>
      </dgm:t>
    </dgm:pt>
    <dgm:pt modelId="{D4AB95FB-51B5-43A0-AF1B-9E0D3556053C}" type="pres">
      <dgm:prSet presAssocID="{B4C6F68C-0737-47AA-9585-ADAA2262BE6F}" presName="LevelTwoTextNode" presStyleLbl="node3" presStyleIdx="0" presStyleCnt="3">
        <dgm:presLayoutVars>
          <dgm:chPref val="3"/>
        </dgm:presLayoutVars>
      </dgm:prSet>
      <dgm:spPr/>
      <dgm:t>
        <a:bodyPr/>
        <a:lstStyle/>
        <a:p>
          <a:endParaRPr kumimoji="1" lang="ja-JP" altLang="en-US"/>
        </a:p>
      </dgm:t>
    </dgm:pt>
    <dgm:pt modelId="{A181792C-01AF-4D39-8EB1-A807A8882125}" type="pres">
      <dgm:prSet presAssocID="{B4C6F68C-0737-47AA-9585-ADAA2262BE6F}" presName="level3hierChild" presStyleCnt="0"/>
      <dgm:spPr/>
      <dgm:t>
        <a:bodyPr/>
        <a:lstStyle/>
        <a:p>
          <a:endParaRPr kumimoji="1" lang="ja-JP" altLang="en-US"/>
        </a:p>
      </dgm:t>
    </dgm:pt>
    <dgm:pt modelId="{922ADAAF-505E-4955-9787-81047FBA187D}" type="pres">
      <dgm:prSet presAssocID="{B84E973B-5E64-4775-888F-8CE53F388212}" presName="conn2-1" presStyleLbl="parChTrans1D4" presStyleIdx="0" presStyleCnt="13"/>
      <dgm:spPr/>
      <dgm:t>
        <a:bodyPr/>
        <a:lstStyle/>
        <a:p>
          <a:endParaRPr kumimoji="1" lang="ja-JP" altLang="en-US"/>
        </a:p>
      </dgm:t>
    </dgm:pt>
    <dgm:pt modelId="{6BCE298D-7757-403C-81CC-1936347C7887}" type="pres">
      <dgm:prSet presAssocID="{B84E973B-5E64-4775-888F-8CE53F388212}" presName="connTx" presStyleLbl="parChTrans1D4" presStyleIdx="0" presStyleCnt="13"/>
      <dgm:spPr/>
      <dgm:t>
        <a:bodyPr/>
        <a:lstStyle/>
        <a:p>
          <a:endParaRPr kumimoji="1" lang="ja-JP" altLang="en-US"/>
        </a:p>
      </dgm:t>
    </dgm:pt>
    <dgm:pt modelId="{C39636F0-4D96-4AF9-947E-145A1C9B596C}" type="pres">
      <dgm:prSet presAssocID="{12B1377C-DEAC-4FA1-A156-583AB0DAE42B}" presName="root2" presStyleCnt="0"/>
      <dgm:spPr/>
      <dgm:t>
        <a:bodyPr/>
        <a:lstStyle/>
        <a:p>
          <a:endParaRPr kumimoji="1" lang="ja-JP" altLang="en-US"/>
        </a:p>
      </dgm:t>
    </dgm:pt>
    <dgm:pt modelId="{68002C56-B67B-4901-825E-630EDE1E63B6}" type="pres">
      <dgm:prSet presAssocID="{12B1377C-DEAC-4FA1-A156-583AB0DAE42B}" presName="LevelTwoTextNode" presStyleLbl="node4" presStyleIdx="0" presStyleCnt="13">
        <dgm:presLayoutVars>
          <dgm:chPref val="3"/>
        </dgm:presLayoutVars>
      </dgm:prSet>
      <dgm:spPr/>
      <dgm:t>
        <a:bodyPr/>
        <a:lstStyle/>
        <a:p>
          <a:endParaRPr kumimoji="1" lang="ja-JP" altLang="en-US"/>
        </a:p>
      </dgm:t>
    </dgm:pt>
    <dgm:pt modelId="{C6EE94B1-8E4D-4E1C-8D33-E080D8AC177F}" type="pres">
      <dgm:prSet presAssocID="{12B1377C-DEAC-4FA1-A156-583AB0DAE42B}" presName="level3hierChild" presStyleCnt="0"/>
      <dgm:spPr/>
      <dgm:t>
        <a:bodyPr/>
        <a:lstStyle/>
        <a:p>
          <a:endParaRPr kumimoji="1" lang="ja-JP" altLang="en-US"/>
        </a:p>
      </dgm:t>
    </dgm:pt>
    <dgm:pt modelId="{BF203315-8B82-4F13-9D95-1BEF2FA9ADAF}" type="pres">
      <dgm:prSet presAssocID="{AF289315-DCB8-4B69-ABC4-4E980C423E8A}" presName="conn2-1" presStyleLbl="parChTrans1D4" presStyleIdx="1" presStyleCnt="13"/>
      <dgm:spPr/>
      <dgm:t>
        <a:bodyPr/>
        <a:lstStyle/>
        <a:p>
          <a:endParaRPr kumimoji="1" lang="ja-JP" altLang="en-US"/>
        </a:p>
      </dgm:t>
    </dgm:pt>
    <dgm:pt modelId="{2729A97D-4247-4E13-B214-1F88C9971982}" type="pres">
      <dgm:prSet presAssocID="{AF289315-DCB8-4B69-ABC4-4E980C423E8A}" presName="connTx" presStyleLbl="parChTrans1D4" presStyleIdx="1" presStyleCnt="13"/>
      <dgm:spPr/>
      <dgm:t>
        <a:bodyPr/>
        <a:lstStyle/>
        <a:p>
          <a:endParaRPr kumimoji="1" lang="ja-JP" altLang="en-US"/>
        </a:p>
      </dgm:t>
    </dgm:pt>
    <dgm:pt modelId="{5994F2BD-6980-4CBC-AB3D-AB8187CECD4E}" type="pres">
      <dgm:prSet presAssocID="{180B56B5-73AE-4E0B-93AB-F11B7C8B7706}" presName="root2" presStyleCnt="0"/>
      <dgm:spPr/>
      <dgm:t>
        <a:bodyPr/>
        <a:lstStyle/>
        <a:p>
          <a:endParaRPr kumimoji="1" lang="ja-JP" altLang="en-US"/>
        </a:p>
      </dgm:t>
    </dgm:pt>
    <dgm:pt modelId="{9A63CCEE-FCCA-4BE0-B04B-8A633A24400F}" type="pres">
      <dgm:prSet presAssocID="{180B56B5-73AE-4E0B-93AB-F11B7C8B7706}" presName="LevelTwoTextNode" presStyleLbl="node4" presStyleIdx="1" presStyleCnt="13" custScaleY="62435" custLinFactNeighborX="-4652" custLinFactNeighborY="-17969">
        <dgm:presLayoutVars>
          <dgm:chPref val="3"/>
        </dgm:presLayoutVars>
      </dgm:prSet>
      <dgm:spPr/>
      <dgm:t>
        <a:bodyPr/>
        <a:lstStyle/>
        <a:p>
          <a:endParaRPr kumimoji="1" lang="ja-JP" altLang="en-US"/>
        </a:p>
      </dgm:t>
    </dgm:pt>
    <dgm:pt modelId="{AF6B03D3-6616-4C58-8FDF-52DC22B2A447}" type="pres">
      <dgm:prSet presAssocID="{180B56B5-73AE-4E0B-93AB-F11B7C8B7706}" presName="level3hierChild" presStyleCnt="0"/>
      <dgm:spPr/>
      <dgm:t>
        <a:bodyPr/>
        <a:lstStyle/>
        <a:p>
          <a:endParaRPr kumimoji="1" lang="ja-JP" altLang="en-US"/>
        </a:p>
      </dgm:t>
    </dgm:pt>
    <dgm:pt modelId="{DE2807E4-7FCD-4B4F-AEF6-68ADAC1B6F91}" type="pres">
      <dgm:prSet presAssocID="{DF3B5D81-7875-4ACD-985E-658EEB224664}" presName="conn2-1" presStyleLbl="parChTrans1D4" presStyleIdx="2" presStyleCnt="13"/>
      <dgm:spPr/>
      <dgm:t>
        <a:bodyPr/>
        <a:lstStyle/>
        <a:p>
          <a:endParaRPr kumimoji="1" lang="ja-JP" altLang="en-US"/>
        </a:p>
      </dgm:t>
    </dgm:pt>
    <dgm:pt modelId="{4B0F499F-BC35-4CFA-A7B3-DA7ADAC772A7}" type="pres">
      <dgm:prSet presAssocID="{DF3B5D81-7875-4ACD-985E-658EEB224664}" presName="connTx" presStyleLbl="parChTrans1D4" presStyleIdx="2" presStyleCnt="13"/>
      <dgm:spPr/>
      <dgm:t>
        <a:bodyPr/>
        <a:lstStyle/>
        <a:p>
          <a:endParaRPr kumimoji="1" lang="ja-JP" altLang="en-US"/>
        </a:p>
      </dgm:t>
    </dgm:pt>
    <dgm:pt modelId="{CB4F0E3E-CD0F-4073-9FD0-69FB89171448}" type="pres">
      <dgm:prSet presAssocID="{0212BA56-E814-485D-A9EA-6B00D0855A09}" presName="root2" presStyleCnt="0"/>
      <dgm:spPr/>
      <dgm:t>
        <a:bodyPr/>
        <a:lstStyle/>
        <a:p>
          <a:endParaRPr kumimoji="1" lang="ja-JP" altLang="en-US"/>
        </a:p>
      </dgm:t>
    </dgm:pt>
    <dgm:pt modelId="{3F92689B-E343-49AB-8A23-D9C7CD7BE6FA}" type="pres">
      <dgm:prSet presAssocID="{0212BA56-E814-485D-A9EA-6B00D0855A09}" presName="LevelTwoTextNode" presStyleLbl="node4" presStyleIdx="2" presStyleCnt="13" custScaleY="62435" custLinFactNeighborX="-4847" custLinFactNeighborY="-16674">
        <dgm:presLayoutVars>
          <dgm:chPref val="3"/>
        </dgm:presLayoutVars>
      </dgm:prSet>
      <dgm:spPr/>
      <dgm:t>
        <a:bodyPr/>
        <a:lstStyle/>
        <a:p>
          <a:endParaRPr kumimoji="1" lang="ja-JP" altLang="en-US"/>
        </a:p>
      </dgm:t>
    </dgm:pt>
    <dgm:pt modelId="{20BF4B24-FD68-409C-93E8-EC85B1558909}" type="pres">
      <dgm:prSet presAssocID="{0212BA56-E814-485D-A9EA-6B00D0855A09}" presName="level3hierChild" presStyleCnt="0"/>
      <dgm:spPr/>
      <dgm:t>
        <a:bodyPr/>
        <a:lstStyle/>
        <a:p>
          <a:endParaRPr kumimoji="1" lang="ja-JP" altLang="en-US"/>
        </a:p>
      </dgm:t>
    </dgm:pt>
    <dgm:pt modelId="{14CDFB6C-8550-4945-BF17-BBE93C0BFAC2}" type="pres">
      <dgm:prSet presAssocID="{63288F14-1C3C-4DAF-835E-832CAF144405}" presName="conn2-1" presStyleLbl="parChTrans1D4" presStyleIdx="3" presStyleCnt="13"/>
      <dgm:spPr/>
      <dgm:t>
        <a:bodyPr/>
        <a:lstStyle/>
        <a:p>
          <a:endParaRPr kumimoji="1" lang="ja-JP" altLang="en-US"/>
        </a:p>
      </dgm:t>
    </dgm:pt>
    <dgm:pt modelId="{EABF407F-4B77-43A6-9AE0-96A4BBDB4C52}" type="pres">
      <dgm:prSet presAssocID="{63288F14-1C3C-4DAF-835E-832CAF144405}" presName="connTx" presStyleLbl="parChTrans1D4" presStyleIdx="3" presStyleCnt="13"/>
      <dgm:spPr/>
      <dgm:t>
        <a:bodyPr/>
        <a:lstStyle/>
        <a:p>
          <a:endParaRPr kumimoji="1" lang="ja-JP" altLang="en-US"/>
        </a:p>
      </dgm:t>
    </dgm:pt>
    <dgm:pt modelId="{9DD49308-63C5-440E-B5DA-37C5A086D2C2}" type="pres">
      <dgm:prSet presAssocID="{37B024D0-D69D-4A9B-A19B-87C30A8C00A6}" presName="root2" presStyleCnt="0"/>
      <dgm:spPr/>
      <dgm:t>
        <a:bodyPr/>
        <a:lstStyle/>
        <a:p>
          <a:endParaRPr kumimoji="1" lang="ja-JP" altLang="en-US"/>
        </a:p>
      </dgm:t>
    </dgm:pt>
    <dgm:pt modelId="{8273BAF6-391A-4BE4-8767-62FF41D5F2C3}" type="pres">
      <dgm:prSet presAssocID="{37B024D0-D69D-4A9B-A19B-87C30A8C00A6}" presName="LevelTwoTextNode" presStyleLbl="node4" presStyleIdx="3" presStyleCnt="13" custScaleY="62435" custLinFactNeighborX="-4863" custLinFactNeighborY="-22461">
        <dgm:presLayoutVars>
          <dgm:chPref val="3"/>
        </dgm:presLayoutVars>
      </dgm:prSet>
      <dgm:spPr/>
      <dgm:t>
        <a:bodyPr/>
        <a:lstStyle/>
        <a:p>
          <a:endParaRPr kumimoji="1" lang="ja-JP" altLang="en-US"/>
        </a:p>
      </dgm:t>
    </dgm:pt>
    <dgm:pt modelId="{D7D91E46-10D7-45BC-86C7-A3837C0552AD}" type="pres">
      <dgm:prSet presAssocID="{37B024D0-D69D-4A9B-A19B-87C30A8C00A6}" presName="level3hierChild" presStyleCnt="0"/>
      <dgm:spPr/>
      <dgm:t>
        <a:bodyPr/>
        <a:lstStyle/>
        <a:p>
          <a:endParaRPr kumimoji="1" lang="ja-JP" altLang="en-US"/>
        </a:p>
      </dgm:t>
    </dgm:pt>
    <dgm:pt modelId="{502B9494-DE75-4CE0-881E-78360AA11B68}" type="pres">
      <dgm:prSet presAssocID="{E4DCFC8E-F342-44EC-A5ED-F18D796EF370}" presName="conn2-1" presStyleLbl="parChTrans1D4" presStyleIdx="4" presStyleCnt="13"/>
      <dgm:spPr/>
      <dgm:t>
        <a:bodyPr/>
        <a:lstStyle/>
        <a:p>
          <a:endParaRPr kumimoji="1" lang="ja-JP" altLang="en-US"/>
        </a:p>
      </dgm:t>
    </dgm:pt>
    <dgm:pt modelId="{86197157-46C0-4B94-8DA3-6056C3B4E377}" type="pres">
      <dgm:prSet presAssocID="{E4DCFC8E-F342-44EC-A5ED-F18D796EF370}" presName="connTx" presStyleLbl="parChTrans1D4" presStyleIdx="4" presStyleCnt="13"/>
      <dgm:spPr/>
      <dgm:t>
        <a:bodyPr/>
        <a:lstStyle/>
        <a:p>
          <a:endParaRPr kumimoji="1" lang="ja-JP" altLang="en-US"/>
        </a:p>
      </dgm:t>
    </dgm:pt>
    <dgm:pt modelId="{BB3505BA-A213-4810-9809-81A96C519A32}" type="pres">
      <dgm:prSet presAssocID="{DBE29CB5-C85C-484B-9FB6-A631C66FB1FC}" presName="root2" presStyleCnt="0"/>
      <dgm:spPr/>
      <dgm:t>
        <a:bodyPr/>
        <a:lstStyle/>
        <a:p>
          <a:endParaRPr kumimoji="1" lang="ja-JP" altLang="en-US"/>
        </a:p>
      </dgm:t>
    </dgm:pt>
    <dgm:pt modelId="{01DE7275-474F-496A-8504-AE9533DDDA4A}" type="pres">
      <dgm:prSet presAssocID="{DBE29CB5-C85C-484B-9FB6-A631C66FB1FC}" presName="LevelTwoTextNode" presStyleLbl="node4" presStyleIdx="4" presStyleCnt="13">
        <dgm:presLayoutVars>
          <dgm:chPref val="3"/>
        </dgm:presLayoutVars>
      </dgm:prSet>
      <dgm:spPr/>
      <dgm:t>
        <a:bodyPr/>
        <a:lstStyle/>
        <a:p>
          <a:endParaRPr kumimoji="1" lang="ja-JP" altLang="en-US"/>
        </a:p>
      </dgm:t>
    </dgm:pt>
    <dgm:pt modelId="{FB010890-2351-4106-A7F4-9F50AF9145A0}" type="pres">
      <dgm:prSet presAssocID="{DBE29CB5-C85C-484B-9FB6-A631C66FB1FC}" presName="level3hierChild" presStyleCnt="0"/>
      <dgm:spPr/>
      <dgm:t>
        <a:bodyPr/>
        <a:lstStyle/>
        <a:p>
          <a:endParaRPr kumimoji="1" lang="ja-JP" altLang="en-US"/>
        </a:p>
      </dgm:t>
    </dgm:pt>
    <dgm:pt modelId="{B875781D-B3C3-48BF-8075-8E3D880E2363}" type="pres">
      <dgm:prSet presAssocID="{90EDC99E-7122-43DE-B706-886A9C7B02B0}" presName="conn2-1" presStyleLbl="parChTrans1D4" presStyleIdx="5" presStyleCnt="13"/>
      <dgm:spPr/>
      <dgm:t>
        <a:bodyPr/>
        <a:lstStyle/>
        <a:p>
          <a:endParaRPr kumimoji="1" lang="ja-JP" altLang="en-US"/>
        </a:p>
      </dgm:t>
    </dgm:pt>
    <dgm:pt modelId="{D0A8BF26-183F-4496-A23F-95011849A08C}" type="pres">
      <dgm:prSet presAssocID="{90EDC99E-7122-43DE-B706-886A9C7B02B0}" presName="connTx" presStyleLbl="parChTrans1D4" presStyleIdx="5" presStyleCnt="13"/>
      <dgm:spPr/>
      <dgm:t>
        <a:bodyPr/>
        <a:lstStyle/>
        <a:p>
          <a:endParaRPr kumimoji="1" lang="ja-JP" altLang="en-US"/>
        </a:p>
      </dgm:t>
    </dgm:pt>
    <dgm:pt modelId="{A3A7AB0E-2538-49D2-BA50-550E6A3C6CD4}" type="pres">
      <dgm:prSet presAssocID="{BDD2225E-5505-4D10-A529-8AA7CA6EC5AF}" presName="root2" presStyleCnt="0"/>
      <dgm:spPr/>
      <dgm:t>
        <a:bodyPr/>
        <a:lstStyle/>
        <a:p>
          <a:endParaRPr kumimoji="1" lang="ja-JP" altLang="en-US"/>
        </a:p>
      </dgm:t>
    </dgm:pt>
    <dgm:pt modelId="{2B6A62CA-5BEE-4DB8-8B20-E872AB7B17BB}" type="pres">
      <dgm:prSet presAssocID="{BDD2225E-5505-4D10-A529-8AA7CA6EC5AF}" presName="LevelTwoTextNode" presStyleLbl="node4" presStyleIdx="5" presStyleCnt="13" custScaleY="62435" custLinFactNeighborX="-4847" custLinFactNeighborY="-27090">
        <dgm:presLayoutVars>
          <dgm:chPref val="3"/>
        </dgm:presLayoutVars>
      </dgm:prSet>
      <dgm:spPr/>
      <dgm:t>
        <a:bodyPr/>
        <a:lstStyle/>
        <a:p>
          <a:endParaRPr kumimoji="1" lang="ja-JP" altLang="en-US"/>
        </a:p>
      </dgm:t>
    </dgm:pt>
    <dgm:pt modelId="{F56D8C0A-38B7-41BE-88F5-60466AF6AAF5}" type="pres">
      <dgm:prSet presAssocID="{BDD2225E-5505-4D10-A529-8AA7CA6EC5AF}" presName="level3hierChild" presStyleCnt="0"/>
      <dgm:spPr/>
      <dgm:t>
        <a:bodyPr/>
        <a:lstStyle/>
        <a:p>
          <a:endParaRPr kumimoji="1" lang="ja-JP" altLang="en-US"/>
        </a:p>
      </dgm:t>
    </dgm:pt>
    <dgm:pt modelId="{FE041CD2-B723-4343-880B-E8CE971BC660}" type="pres">
      <dgm:prSet presAssocID="{781D1EAC-5281-4A9F-83D7-E2D0E8CE96A5}" presName="conn2-1" presStyleLbl="parChTrans1D4" presStyleIdx="6" presStyleCnt="13"/>
      <dgm:spPr/>
      <dgm:t>
        <a:bodyPr/>
        <a:lstStyle/>
        <a:p>
          <a:endParaRPr kumimoji="1" lang="ja-JP" altLang="en-US"/>
        </a:p>
      </dgm:t>
    </dgm:pt>
    <dgm:pt modelId="{CDE060BA-69C8-4C2A-A0F2-32DCFE62DBA3}" type="pres">
      <dgm:prSet presAssocID="{781D1EAC-5281-4A9F-83D7-E2D0E8CE96A5}" presName="connTx" presStyleLbl="parChTrans1D4" presStyleIdx="6" presStyleCnt="13"/>
      <dgm:spPr/>
      <dgm:t>
        <a:bodyPr/>
        <a:lstStyle/>
        <a:p>
          <a:endParaRPr kumimoji="1" lang="ja-JP" altLang="en-US"/>
        </a:p>
      </dgm:t>
    </dgm:pt>
    <dgm:pt modelId="{BCF8E79D-5007-471F-BB76-0709963CBFFD}" type="pres">
      <dgm:prSet presAssocID="{DA07D69A-A55F-4B5C-B693-068CC4A379A0}" presName="root2" presStyleCnt="0"/>
      <dgm:spPr/>
      <dgm:t>
        <a:bodyPr/>
        <a:lstStyle/>
        <a:p>
          <a:endParaRPr kumimoji="1" lang="ja-JP" altLang="en-US"/>
        </a:p>
      </dgm:t>
    </dgm:pt>
    <dgm:pt modelId="{BDA883BD-F937-4DDF-B653-271119797C03}" type="pres">
      <dgm:prSet presAssocID="{DA07D69A-A55F-4B5C-B693-068CC4A379A0}" presName="LevelTwoTextNode" presStyleLbl="node4" presStyleIdx="6" presStyleCnt="13" custScaleY="62435" custLinFactNeighborX="-4847" custLinFactNeighborY="-31720">
        <dgm:presLayoutVars>
          <dgm:chPref val="3"/>
        </dgm:presLayoutVars>
      </dgm:prSet>
      <dgm:spPr/>
      <dgm:t>
        <a:bodyPr/>
        <a:lstStyle/>
        <a:p>
          <a:endParaRPr kumimoji="1" lang="ja-JP" altLang="en-US"/>
        </a:p>
      </dgm:t>
    </dgm:pt>
    <dgm:pt modelId="{CD7E74E3-874B-4580-B7EB-322407EC6B49}" type="pres">
      <dgm:prSet presAssocID="{DA07D69A-A55F-4B5C-B693-068CC4A379A0}" presName="level3hierChild" presStyleCnt="0"/>
      <dgm:spPr/>
      <dgm:t>
        <a:bodyPr/>
        <a:lstStyle/>
        <a:p>
          <a:endParaRPr kumimoji="1" lang="ja-JP" altLang="en-US"/>
        </a:p>
      </dgm:t>
    </dgm:pt>
    <dgm:pt modelId="{667F8AFA-D5A5-45E5-A2ED-43609510DDB7}" type="pres">
      <dgm:prSet presAssocID="{0B8BF47E-FF5A-4C27-8312-E70F94590BA5}" presName="conn2-1" presStyleLbl="parChTrans1D4" presStyleIdx="7" presStyleCnt="13"/>
      <dgm:spPr/>
      <dgm:t>
        <a:bodyPr/>
        <a:lstStyle/>
        <a:p>
          <a:endParaRPr kumimoji="1" lang="ja-JP" altLang="en-US"/>
        </a:p>
      </dgm:t>
    </dgm:pt>
    <dgm:pt modelId="{34AE5B64-C68F-4A2C-82EE-B703E60A036F}" type="pres">
      <dgm:prSet presAssocID="{0B8BF47E-FF5A-4C27-8312-E70F94590BA5}" presName="connTx" presStyleLbl="parChTrans1D4" presStyleIdx="7" presStyleCnt="13"/>
      <dgm:spPr/>
      <dgm:t>
        <a:bodyPr/>
        <a:lstStyle/>
        <a:p>
          <a:endParaRPr kumimoji="1" lang="ja-JP" altLang="en-US"/>
        </a:p>
      </dgm:t>
    </dgm:pt>
    <dgm:pt modelId="{64CA0477-A8B6-4828-8F67-DDAAD238FF09}" type="pres">
      <dgm:prSet presAssocID="{F55D8111-811E-41E5-BA15-D32F0EB4C47A}" presName="root2" presStyleCnt="0"/>
      <dgm:spPr/>
    </dgm:pt>
    <dgm:pt modelId="{CCE880FF-A5E6-4F7C-9CE1-3551D452D164}" type="pres">
      <dgm:prSet presAssocID="{F55D8111-811E-41E5-BA15-D32F0EB4C47A}" presName="LevelTwoTextNode" presStyleLbl="node4" presStyleIdx="7" presStyleCnt="13" custScaleY="62435" custLinFactNeighborX="-4847" custLinFactNeighborY="-33183">
        <dgm:presLayoutVars>
          <dgm:chPref val="3"/>
        </dgm:presLayoutVars>
      </dgm:prSet>
      <dgm:spPr/>
      <dgm:t>
        <a:bodyPr/>
        <a:lstStyle/>
        <a:p>
          <a:endParaRPr kumimoji="1" lang="ja-JP" altLang="en-US"/>
        </a:p>
      </dgm:t>
    </dgm:pt>
    <dgm:pt modelId="{EC4303BF-2BC4-45F7-AA16-CC1757E8FFF6}" type="pres">
      <dgm:prSet presAssocID="{F55D8111-811E-41E5-BA15-D32F0EB4C47A}" presName="level3hierChild" presStyleCnt="0"/>
      <dgm:spPr/>
    </dgm:pt>
    <dgm:pt modelId="{BC45A00D-F538-484F-90CD-7318BC7B9B82}" type="pres">
      <dgm:prSet presAssocID="{5FA2CC8F-8EE5-4C08-9A90-26F3E0BB1FDB}" presName="conn2-1" presStyleLbl="parChTrans1D3" presStyleIdx="1" presStyleCnt="3"/>
      <dgm:spPr/>
      <dgm:t>
        <a:bodyPr/>
        <a:lstStyle/>
        <a:p>
          <a:endParaRPr kumimoji="1" lang="ja-JP" altLang="en-US"/>
        </a:p>
      </dgm:t>
    </dgm:pt>
    <dgm:pt modelId="{8E6500B6-AC23-48A2-9976-1F9987D8CABE}" type="pres">
      <dgm:prSet presAssocID="{5FA2CC8F-8EE5-4C08-9A90-26F3E0BB1FDB}" presName="connTx" presStyleLbl="parChTrans1D3" presStyleIdx="1" presStyleCnt="3"/>
      <dgm:spPr/>
      <dgm:t>
        <a:bodyPr/>
        <a:lstStyle/>
        <a:p>
          <a:endParaRPr kumimoji="1" lang="ja-JP" altLang="en-US"/>
        </a:p>
      </dgm:t>
    </dgm:pt>
    <dgm:pt modelId="{032BF697-4696-43A3-9690-6A71DB48D3DC}" type="pres">
      <dgm:prSet presAssocID="{D7BA7AAB-5E2B-474F-B796-76506CC5A204}" presName="root2" presStyleCnt="0"/>
      <dgm:spPr/>
      <dgm:t>
        <a:bodyPr/>
        <a:lstStyle/>
        <a:p>
          <a:endParaRPr kumimoji="1" lang="ja-JP" altLang="en-US"/>
        </a:p>
      </dgm:t>
    </dgm:pt>
    <dgm:pt modelId="{AF871CB1-E8B4-4FFC-8E09-36E72823BE8E}" type="pres">
      <dgm:prSet presAssocID="{D7BA7AAB-5E2B-474F-B796-76506CC5A204}" presName="LevelTwoTextNode" presStyleLbl="node3" presStyleIdx="1" presStyleCnt="3">
        <dgm:presLayoutVars>
          <dgm:chPref val="3"/>
        </dgm:presLayoutVars>
      </dgm:prSet>
      <dgm:spPr/>
      <dgm:t>
        <a:bodyPr/>
        <a:lstStyle/>
        <a:p>
          <a:endParaRPr kumimoji="1" lang="ja-JP" altLang="en-US"/>
        </a:p>
      </dgm:t>
    </dgm:pt>
    <dgm:pt modelId="{5C068623-425B-41BE-8CF4-8C67230EE02A}" type="pres">
      <dgm:prSet presAssocID="{D7BA7AAB-5E2B-474F-B796-76506CC5A204}" presName="level3hierChild" presStyleCnt="0"/>
      <dgm:spPr/>
      <dgm:t>
        <a:bodyPr/>
        <a:lstStyle/>
        <a:p>
          <a:endParaRPr kumimoji="1" lang="ja-JP" altLang="en-US"/>
        </a:p>
      </dgm:t>
    </dgm:pt>
    <dgm:pt modelId="{C16BBB1B-BFD2-4055-9F52-160C0C1688E7}" type="pres">
      <dgm:prSet presAssocID="{63BA0A4D-39C7-4B8C-B58F-DEE2FA6A9B86}" presName="conn2-1" presStyleLbl="parChTrans1D4" presStyleIdx="8" presStyleCnt="13"/>
      <dgm:spPr/>
      <dgm:t>
        <a:bodyPr/>
        <a:lstStyle/>
        <a:p>
          <a:endParaRPr kumimoji="1" lang="ja-JP" altLang="en-US"/>
        </a:p>
      </dgm:t>
    </dgm:pt>
    <dgm:pt modelId="{8ACC89BB-7A3E-4AF0-96F4-47F4E78A0154}" type="pres">
      <dgm:prSet presAssocID="{63BA0A4D-39C7-4B8C-B58F-DEE2FA6A9B86}" presName="connTx" presStyleLbl="parChTrans1D4" presStyleIdx="8" presStyleCnt="13"/>
      <dgm:spPr/>
      <dgm:t>
        <a:bodyPr/>
        <a:lstStyle/>
        <a:p>
          <a:endParaRPr kumimoji="1" lang="ja-JP" altLang="en-US"/>
        </a:p>
      </dgm:t>
    </dgm:pt>
    <dgm:pt modelId="{B9423519-12D5-4A55-AD49-A4B2C4F09EA6}" type="pres">
      <dgm:prSet presAssocID="{3632EDB6-DF1C-44E4-921B-7553512958AC}" presName="root2" presStyleCnt="0"/>
      <dgm:spPr/>
    </dgm:pt>
    <dgm:pt modelId="{21E3016D-7243-4ECD-93F2-26B287B142B1}" type="pres">
      <dgm:prSet presAssocID="{3632EDB6-DF1C-44E4-921B-7553512958AC}" presName="LevelTwoTextNode" presStyleLbl="node4" presStyleIdx="8" presStyleCnt="13" custScaleY="62435" custLinFactX="35153" custLinFactNeighborX="100000" custLinFactNeighborY="43350">
        <dgm:presLayoutVars>
          <dgm:chPref val="3"/>
        </dgm:presLayoutVars>
      </dgm:prSet>
      <dgm:spPr/>
      <dgm:t>
        <a:bodyPr/>
        <a:lstStyle/>
        <a:p>
          <a:endParaRPr kumimoji="1" lang="ja-JP" altLang="en-US"/>
        </a:p>
      </dgm:t>
    </dgm:pt>
    <dgm:pt modelId="{615F5FC0-70AA-40BA-A6CF-2BD498EB29BD}" type="pres">
      <dgm:prSet presAssocID="{3632EDB6-DF1C-44E4-921B-7553512958AC}" presName="level3hierChild" presStyleCnt="0"/>
      <dgm:spPr/>
    </dgm:pt>
    <dgm:pt modelId="{E9443CDE-F31E-4FB6-BBB8-4D70D77E0438}" type="pres">
      <dgm:prSet presAssocID="{A32CD0DA-EA56-4AF9-9B9C-FC5A9D9E01DA}" presName="conn2-1" presStyleLbl="parChTrans1D4" presStyleIdx="9" presStyleCnt="13"/>
      <dgm:spPr/>
      <dgm:t>
        <a:bodyPr/>
        <a:lstStyle/>
        <a:p>
          <a:endParaRPr kumimoji="1" lang="ja-JP" altLang="en-US"/>
        </a:p>
      </dgm:t>
    </dgm:pt>
    <dgm:pt modelId="{7994DD3F-4D27-4582-BDBF-A1B88AF924FE}" type="pres">
      <dgm:prSet presAssocID="{A32CD0DA-EA56-4AF9-9B9C-FC5A9D9E01DA}" presName="connTx" presStyleLbl="parChTrans1D4" presStyleIdx="9" presStyleCnt="13"/>
      <dgm:spPr/>
      <dgm:t>
        <a:bodyPr/>
        <a:lstStyle/>
        <a:p>
          <a:endParaRPr kumimoji="1" lang="ja-JP" altLang="en-US"/>
        </a:p>
      </dgm:t>
    </dgm:pt>
    <dgm:pt modelId="{81E20AD1-82E3-456E-9D2F-AC696807B132}" type="pres">
      <dgm:prSet presAssocID="{032B39C1-AEDA-4A9B-A43B-7F4F66C4B64A}" presName="root2" presStyleCnt="0"/>
      <dgm:spPr/>
    </dgm:pt>
    <dgm:pt modelId="{4D038183-CECD-43BB-9A85-4E2D00EE5445}" type="pres">
      <dgm:prSet presAssocID="{032B39C1-AEDA-4A9B-A43B-7F4F66C4B64A}" presName="LevelTwoTextNode" presStyleLbl="node4" presStyleIdx="9" presStyleCnt="13" custScaleY="62435" custLinFactX="35153" custLinFactNeighborX="100000" custLinFactNeighborY="40506">
        <dgm:presLayoutVars>
          <dgm:chPref val="3"/>
        </dgm:presLayoutVars>
      </dgm:prSet>
      <dgm:spPr/>
      <dgm:t>
        <a:bodyPr/>
        <a:lstStyle/>
        <a:p>
          <a:endParaRPr kumimoji="1" lang="ja-JP" altLang="en-US"/>
        </a:p>
      </dgm:t>
    </dgm:pt>
    <dgm:pt modelId="{AA08406F-667C-4F2C-A366-710F24398FBE}" type="pres">
      <dgm:prSet presAssocID="{032B39C1-AEDA-4A9B-A43B-7F4F66C4B64A}" presName="level3hierChild" presStyleCnt="0"/>
      <dgm:spPr/>
    </dgm:pt>
    <dgm:pt modelId="{20C97C66-8E6E-4B89-BE12-606681B2E2BA}" type="pres">
      <dgm:prSet presAssocID="{61493735-DD19-4E69-99C6-51CD5F5AB929}" presName="conn2-1" presStyleLbl="parChTrans1D4" presStyleIdx="10" presStyleCnt="13"/>
      <dgm:spPr/>
      <dgm:t>
        <a:bodyPr/>
        <a:lstStyle/>
        <a:p>
          <a:endParaRPr kumimoji="1" lang="ja-JP" altLang="en-US"/>
        </a:p>
      </dgm:t>
    </dgm:pt>
    <dgm:pt modelId="{255889CA-0223-435C-8952-599FF96F1520}" type="pres">
      <dgm:prSet presAssocID="{61493735-DD19-4E69-99C6-51CD5F5AB929}" presName="connTx" presStyleLbl="parChTrans1D4" presStyleIdx="10" presStyleCnt="13"/>
      <dgm:spPr/>
      <dgm:t>
        <a:bodyPr/>
        <a:lstStyle/>
        <a:p>
          <a:endParaRPr kumimoji="1" lang="ja-JP" altLang="en-US"/>
        </a:p>
      </dgm:t>
    </dgm:pt>
    <dgm:pt modelId="{9371DD76-05F3-4518-B8DB-974A6A4037D0}" type="pres">
      <dgm:prSet presAssocID="{7F7A1D2F-E253-4580-B4F2-60E8B52C1D83}" presName="root2" presStyleCnt="0"/>
      <dgm:spPr/>
    </dgm:pt>
    <dgm:pt modelId="{5E089DF3-A80B-4219-B88C-9CB45C74A706}" type="pres">
      <dgm:prSet presAssocID="{7F7A1D2F-E253-4580-B4F2-60E8B52C1D83}" presName="LevelTwoTextNode" presStyleLbl="node4" presStyleIdx="10" presStyleCnt="13" custScaleY="62435" custLinFactX="35153" custLinFactNeighborX="100000" custLinFactNeighborY="35877">
        <dgm:presLayoutVars>
          <dgm:chPref val="3"/>
        </dgm:presLayoutVars>
      </dgm:prSet>
      <dgm:spPr/>
      <dgm:t>
        <a:bodyPr/>
        <a:lstStyle/>
        <a:p>
          <a:endParaRPr kumimoji="1" lang="ja-JP" altLang="en-US"/>
        </a:p>
      </dgm:t>
    </dgm:pt>
    <dgm:pt modelId="{1E8B3CFD-4BCB-41DD-AC10-67D8C35E1F00}" type="pres">
      <dgm:prSet presAssocID="{7F7A1D2F-E253-4580-B4F2-60E8B52C1D83}" presName="level3hierChild" presStyleCnt="0"/>
      <dgm:spPr/>
    </dgm:pt>
    <dgm:pt modelId="{E1037339-605A-4045-9A50-A534D27B9674}" type="pres">
      <dgm:prSet presAssocID="{12233A29-8FFB-4BAC-B6D8-587A20D3DC90}" presName="conn2-1" presStyleLbl="parChTrans1D4" presStyleIdx="11" presStyleCnt="13"/>
      <dgm:spPr/>
      <dgm:t>
        <a:bodyPr/>
        <a:lstStyle/>
        <a:p>
          <a:endParaRPr kumimoji="1" lang="ja-JP" altLang="en-US"/>
        </a:p>
      </dgm:t>
    </dgm:pt>
    <dgm:pt modelId="{7021337C-48ED-47E2-9731-19F6868258DD}" type="pres">
      <dgm:prSet presAssocID="{12233A29-8FFB-4BAC-B6D8-587A20D3DC90}" presName="connTx" presStyleLbl="parChTrans1D4" presStyleIdx="11" presStyleCnt="13"/>
      <dgm:spPr/>
      <dgm:t>
        <a:bodyPr/>
        <a:lstStyle/>
        <a:p>
          <a:endParaRPr kumimoji="1" lang="ja-JP" altLang="en-US"/>
        </a:p>
      </dgm:t>
    </dgm:pt>
    <dgm:pt modelId="{00BCB400-9DFA-46E1-95F2-7DCB05FDD4FC}" type="pres">
      <dgm:prSet presAssocID="{D75C2A5F-0350-4EE8-918E-27F062B81F51}" presName="root2" presStyleCnt="0"/>
      <dgm:spPr/>
    </dgm:pt>
    <dgm:pt modelId="{42D88FEB-E07E-4210-A89F-A894D45ABF1A}" type="pres">
      <dgm:prSet presAssocID="{D75C2A5F-0350-4EE8-918E-27F062B81F51}" presName="LevelTwoTextNode" presStyleLbl="node4" presStyleIdx="11" presStyleCnt="13" custScaleY="57838" custLinFactX="35153" custLinFactNeighborX="100000" custLinFactNeighborY="36847">
        <dgm:presLayoutVars>
          <dgm:chPref val="3"/>
        </dgm:presLayoutVars>
      </dgm:prSet>
      <dgm:spPr/>
      <dgm:t>
        <a:bodyPr/>
        <a:lstStyle/>
        <a:p>
          <a:endParaRPr kumimoji="1" lang="ja-JP" altLang="en-US"/>
        </a:p>
      </dgm:t>
    </dgm:pt>
    <dgm:pt modelId="{E9DCA063-ECC1-46D7-B8E9-EB21FB230202}" type="pres">
      <dgm:prSet presAssocID="{D75C2A5F-0350-4EE8-918E-27F062B81F51}" presName="level3hierChild" presStyleCnt="0"/>
      <dgm:spPr/>
    </dgm:pt>
    <dgm:pt modelId="{96BB6F8A-EF59-424D-82CF-A26BC22B4952}" type="pres">
      <dgm:prSet presAssocID="{DB964D98-1E6E-498C-8D70-5E2645FD59BE}" presName="conn2-1" presStyleLbl="parChTrans1D3" presStyleIdx="2" presStyleCnt="3"/>
      <dgm:spPr/>
      <dgm:t>
        <a:bodyPr/>
        <a:lstStyle/>
        <a:p>
          <a:endParaRPr kumimoji="1" lang="ja-JP" altLang="en-US"/>
        </a:p>
      </dgm:t>
    </dgm:pt>
    <dgm:pt modelId="{869A42ED-6EF0-422D-9723-D5788670D219}" type="pres">
      <dgm:prSet presAssocID="{DB964D98-1E6E-498C-8D70-5E2645FD59BE}" presName="connTx" presStyleLbl="parChTrans1D3" presStyleIdx="2" presStyleCnt="3"/>
      <dgm:spPr/>
      <dgm:t>
        <a:bodyPr/>
        <a:lstStyle/>
        <a:p>
          <a:endParaRPr kumimoji="1" lang="ja-JP" altLang="en-US"/>
        </a:p>
      </dgm:t>
    </dgm:pt>
    <dgm:pt modelId="{F4B9C1BD-28A5-4EA5-89EE-95FAB4D9477D}" type="pres">
      <dgm:prSet presAssocID="{EF017CF8-2786-4154-BC3D-64F8450DE510}" presName="root2" presStyleCnt="0"/>
      <dgm:spPr/>
    </dgm:pt>
    <dgm:pt modelId="{0729786B-6011-4F33-9AE0-854ABA6FA5F8}" type="pres">
      <dgm:prSet presAssocID="{EF017CF8-2786-4154-BC3D-64F8450DE510}" presName="LevelTwoTextNode" presStyleLbl="node3" presStyleIdx="2" presStyleCnt="3">
        <dgm:presLayoutVars>
          <dgm:chPref val="3"/>
        </dgm:presLayoutVars>
      </dgm:prSet>
      <dgm:spPr/>
      <dgm:t>
        <a:bodyPr/>
        <a:lstStyle/>
        <a:p>
          <a:endParaRPr kumimoji="1" lang="ja-JP" altLang="en-US"/>
        </a:p>
      </dgm:t>
    </dgm:pt>
    <dgm:pt modelId="{053858B2-A30E-4211-9B19-8A9C013CB878}" type="pres">
      <dgm:prSet presAssocID="{EF017CF8-2786-4154-BC3D-64F8450DE510}" presName="level3hierChild" presStyleCnt="0"/>
      <dgm:spPr/>
    </dgm:pt>
    <dgm:pt modelId="{4CF8C62D-F1C1-4D98-B946-17936CCCA691}" type="pres">
      <dgm:prSet presAssocID="{4AEABB57-B399-4EF9-82DB-D03F5236C5A3}" presName="conn2-1" presStyleLbl="parChTrans1D4" presStyleIdx="12" presStyleCnt="13"/>
      <dgm:spPr/>
      <dgm:t>
        <a:bodyPr/>
        <a:lstStyle/>
        <a:p>
          <a:endParaRPr kumimoji="1" lang="ja-JP" altLang="en-US"/>
        </a:p>
      </dgm:t>
    </dgm:pt>
    <dgm:pt modelId="{DBD19392-D2A9-4DDD-8594-F78C45F4FA82}" type="pres">
      <dgm:prSet presAssocID="{4AEABB57-B399-4EF9-82DB-D03F5236C5A3}" presName="connTx" presStyleLbl="parChTrans1D4" presStyleIdx="12" presStyleCnt="13"/>
      <dgm:spPr/>
      <dgm:t>
        <a:bodyPr/>
        <a:lstStyle/>
        <a:p>
          <a:endParaRPr kumimoji="1" lang="ja-JP" altLang="en-US"/>
        </a:p>
      </dgm:t>
    </dgm:pt>
    <dgm:pt modelId="{929A638E-886D-47DD-B5BF-D0D82A18B9C6}" type="pres">
      <dgm:prSet presAssocID="{E981C246-8DD3-4252-9A32-61612ABF7C51}" presName="root2" presStyleCnt="0"/>
      <dgm:spPr/>
    </dgm:pt>
    <dgm:pt modelId="{FA691EBB-A7E2-42F7-B3DD-F8EE816F2F5D}" type="pres">
      <dgm:prSet presAssocID="{E981C246-8DD3-4252-9A32-61612ABF7C51}" presName="LevelTwoTextNode" presStyleLbl="node4" presStyleIdx="12" presStyleCnt="13" custScaleY="53997" custLinFactX="35348" custLinFactNeighborX="100000" custLinFactNeighborY="36066">
        <dgm:presLayoutVars>
          <dgm:chPref val="3"/>
        </dgm:presLayoutVars>
      </dgm:prSet>
      <dgm:spPr/>
      <dgm:t>
        <a:bodyPr/>
        <a:lstStyle/>
        <a:p>
          <a:endParaRPr kumimoji="1" lang="ja-JP" altLang="en-US"/>
        </a:p>
      </dgm:t>
    </dgm:pt>
    <dgm:pt modelId="{EC9E609E-4859-46F0-B3B5-D40779F185DA}" type="pres">
      <dgm:prSet presAssocID="{E981C246-8DD3-4252-9A32-61612ABF7C51}" presName="level3hierChild" presStyleCnt="0"/>
      <dgm:spPr/>
    </dgm:pt>
    <dgm:pt modelId="{0EDF3430-935E-4259-80E0-47431B3472C5}" type="pres">
      <dgm:prSet presAssocID="{BCB7188A-A378-4DDE-8204-3C5533F6D20F}" presName="conn2-1" presStyleLbl="parChTrans1D2" presStyleIdx="1" presStyleCnt="2"/>
      <dgm:spPr/>
      <dgm:t>
        <a:bodyPr/>
        <a:lstStyle/>
        <a:p>
          <a:endParaRPr kumimoji="1" lang="ja-JP" altLang="en-US"/>
        </a:p>
      </dgm:t>
    </dgm:pt>
    <dgm:pt modelId="{780D137B-C56B-4186-BF82-9D29D20BEFC1}" type="pres">
      <dgm:prSet presAssocID="{BCB7188A-A378-4DDE-8204-3C5533F6D20F}" presName="connTx" presStyleLbl="parChTrans1D2" presStyleIdx="1" presStyleCnt="2"/>
      <dgm:spPr/>
      <dgm:t>
        <a:bodyPr/>
        <a:lstStyle/>
        <a:p>
          <a:endParaRPr kumimoji="1" lang="ja-JP" altLang="en-US"/>
        </a:p>
      </dgm:t>
    </dgm:pt>
    <dgm:pt modelId="{C6CBE792-4B53-4CF2-981D-52694E6AAE84}" type="pres">
      <dgm:prSet presAssocID="{A1E9A2BC-E436-4813-896C-496F3C25DF42}" presName="root2" presStyleCnt="0"/>
      <dgm:spPr/>
      <dgm:t>
        <a:bodyPr/>
        <a:lstStyle/>
        <a:p>
          <a:endParaRPr kumimoji="1" lang="ja-JP" altLang="en-US"/>
        </a:p>
      </dgm:t>
    </dgm:pt>
    <dgm:pt modelId="{F5944BCB-598D-4FB4-B7D3-2D613AC2C976}" type="pres">
      <dgm:prSet presAssocID="{A1E9A2BC-E436-4813-896C-496F3C25DF42}" presName="LevelTwoTextNode" presStyleLbl="node2" presStyleIdx="1" presStyleCnt="2" custLinFactNeighborX="-18362" custLinFactNeighborY="-4355">
        <dgm:presLayoutVars>
          <dgm:chPref val="3"/>
        </dgm:presLayoutVars>
      </dgm:prSet>
      <dgm:spPr/>
      <dgm:t>
        <a:bodyPr/>
        <a:lstStyle/>
        <a:p>
          <a:endParaRPr kumimoji="1" lang="ja-JP" altLang="en-US"/>
        </a:p>
      </dgm:t>
    </dgm:pt>
    <dgm:pt modelId="{B382A3B6-77BE-41D5-995C-728B65DC5C6E}" type="pres">
      <dgm:prSet presAssocID="{A1E9A2BC-E436-4813-896C-496F3C25DF42}" presName="level3hierChild" presStyleCnt="0"/>
      <dgm:spPr/>
      <dgm:t>
        <a:bodyPr/>
        <a:lstStyle/>
        <a:p>
          <a:endParaRPr kumimoji="1" lang="ja-JP" altLang="en-US"/>
        </a:p>
      </dgm:t>
    </dgm:pt>
  </dgm:ptLst>
  <dgm:cxnLst>
    <dgm:cxn modelId="{F94D415A-F34D-4022-9E1C-E2BDA7C8C005}" srcId="{12B1377C-DEAC-4FA1-A156-583AB0DAE42B}" destId="{37B024D0-D69D-4A9B-A19B-87C30A8C00A6}" srcOrd="2" destOrd="0" parTransId="{63288F14-1C3C-4DAF-835E-832CAF144405}" sibTransId="{93639331-6B9A-4508-8DCB-D16E432C3638}"/>
    <dgm:cxn modelId="{F1BDD234-FA29-4956-AA8C-BB7573E6A2B0}" srcId="{E89D430B-0727-459F-B6BE-D4C87883C52F}" destId="{A1E9A2BC-E436-4813-896C-496F3C25DF42}" srcOrd="1" destOrd="0" parTransId="{BCB7188A-A378-4DDE-8204-3C5533F6D20F}" sibTransId="{812F1089-594B-483B-8FE4-B1F9C533B5C7}"/>
    <dgm:cxn modelId="{C3FA2261-0B55-4980-99B2-86992014FF6F}" srcId="{12B1377C-DEAC-4FA1-A156-583AB0DAE42B}" destId="{180B56B5-73AE-4E0B-93AB-F11B7C8B7706}" srcOrd="0" destOrd="0" parTransId="{AF289315-DCB8-4B69-ABC4-4E980C423E8A}" sibTransId="{0498A43D-D750-40BB-A78A-0A2F7F8E06AF}"/>
    <dgm:cxn modelId="{5AD4714B-1266-4A34-9A74-0B8EEF081B2A}" type="presOf" srcId="{12B1377C-DEAC-4FA1-A156-583AB0DAE42B}" destId="{68002C56-B67B-4901-825E-630EDE1E63B6}" srcOrd="0" destOrd="0" presId="urn:microsoft.com/office/officeart/2005/8/layout/hierarchy2"/>
    <dgm:cxn modelId="{9CB5C993-F544-4A30-9EB4-44CF4E263128}" srcId="{DBE29CB5-C85C-484B-9FB6-A631C66FB1FC}" destId="{BDD2225E-5505-4D10-A529-8AA7CA6EC5AF}" srcOrd="0" destOrd="0" parTransId="{90EDC99E-7122-43DE-B706-886A9C7B02B0}" sibTransId="{BDC9A6B8-5C1E-4449-AD32-9F1CCD6075A9}"/>
    <dgm:cxn modelId="{873FFFFC-C223-4E45-91EB-33447C5B1DF2}" type="presOf" srcId="{180B56B5-73AE-4E0B-93AB-F11B7C8B7706}" destId="{9A63CCEE-FCCA-4BE0-B04B-8A633A24400F}" srcOrd="0" destOrd="0" presId="urn:microsoft.com/office/officeart/2005/8/layout/hierarchy2"/>
    <dgm:cxn modelId="{B50EC959-2463-44FB-B663-304E0E9B89A3}" type="presOf" srcId="{EF017CF8-2786-4154-BC3D-64F8450DE510}" destId="{0729786B-6011-4F33-9AE0-854ABA6FA5F8}" srcOrd="0" destOrd="0" presId="urn:microsoft.com/office/officeart/2005/8/layout/hierarchy2"/>
    <dgm:cxn modelId="{6D3853A5-731E-4F4C-964F-F64C882D8912}" type="presOf" srcId="{781D1EAC-5281-4A9F-83D7-E2D0E8CE96A5}" destId="{FE041CD2-B723-4343-880B-E8CE971BC660}" srcOrd="0" destOrd="0" presId="urn:microsoft.com/office/officeart/2005/8/layout/hierarchy2"/>
    <dgm:cxn modelId="{0174014C-19BD-4F5D-B562-B7BF97927EAD}" type="presOf" srcId="{032B39C1-AEDA-4A9B-A43B-7F4F66C4B64A}" destId="{4D038183-CECD-43BB-9A85-4E2D00EE5445}" srcOrd="0" destOrd="0" presId="urn:microsoft.com/office/officeart/2005/8/layout/hierarchy2"/>
    <dgm:cxn modelId="{EC1A793C-AAC1-4856-89AB-1159D39A5D07}" type="presOf" srcId="{E89D430B-0727-459F-B6BE-D4C87883C52F}" destId="{BF9C4CC9-BEF7-49C0-BCDD-66AE7C61624F}" srcOrd="0" destOrd="0" presId="urn:microsoft.com/office/officeart/2005/8/layout/hierarchy2"/>
    <dgm:cxn modelId="{88EED751-E3CF-45C2-B5B4-C18D8127FF6C}" srcId="{B4C6F68C-0737-47AA-9585-ADAA2262BE6F}" destId="{DBE29CB5-C85C-484B-9FB6-A631C66FB1FC}" srcOrd="1" destOrd="0" parTransId="{E4DCFC8E-F342-44EC-A5ED-F18D796EF370}" sibTransId="{965EBA24-265D-4161-8D11-FBE295DEF984}"/>
    <dgm:cxn modelId="{15AE46CE-13F1-4B0D-89ED-06377E20DF9B}" type="presOf" srcId="{F55D8111-811E-41E5-BA15-D32F0EB4C47A}" destId="{CCE880FF-A5E6-4F7C-9CE1-3551D452D164}" srcOrd="0" destOrd="0" presId="urn:microsoft.com/office/officeart/2005/8/layout/hierarchy2"/>
    <dgm:cxn modelId="{24699BE4-2CF3-4322-9BB3-C892F649F548}" srcId="{DBE29CB5-C85C-484B-9FB6-A631C66FB1FC}" destId="{F55D8111-811E-41E5-BA15-D32F0EB4C47A}" srcOrd="2" destOrd="0" parTransId="{0B8BF47E-FF5A-4C27-8312-E70F94590BA5}" sibTransId="{CE5BC5F5-93FB-4F86-9E65-3E337579B2F9}"/>
    <dgm:cxn modelId="{FD572C41-4259-4EDE-A162-B376D85349F2}" type="presOf" srcId="{12233A29-8FFB-4BAC-B6D8-587A20D3DC90}" destId="{7021337C-48ED-47E2-9731-19F6868258DD}" srcOrd="1" destOrd="0" presId="urn:microsoft.com/office/officeart/2005/8/layout/hierarchy2"/>
    <dgm:cxn modelId="{DE05AD52-4F41-411A-ABD3-286DDE004D33}" type="presOf" srcId="{7F7A1D2F-E253-4580-B4F2-60E8B52C1D83}" destId="{5E089DF3-A80B-4219-B88C-9CB45C74A706}" srcOrd="0" destOrd="0" presId="urn:microsoft.com/office/officeart/2005/8/layout/hierarchy2"/>
    <dgm:cxn modelId="{A2129ABF-9050-4802-ADE0-E71DB59C6C2E}" type="presOf" srcId="{12233A29-8FFB-4BAC-B6D8-587A20D3DC90}" destId="{E1037339-605A-4045-9A50-A534D27B9674}" srcOrd="0" destOrd="0" presId="urn:microsoft.com/office/officeart/2005/8/layout/hierarchy2"/>
    <dgm:cxn modelId="{C0032D95-4123-4510-8312-B91D182C5393}" type="presOf" srcId="{BDD2225E-5505-4D10-A529-8AA7CA6EC5AF}" destId="{2B6A62CA-5BEE-4DB8-8B20-E872AB7B17BB}" srcOrd="0" destOrd="0" presId="urn:microsoft.com/office/officeart/2005/8/layout/hierarchy2"/>
    <dgm:cxn modelId="{ED2E5172-3903-40C9-969B-5925FEF0B396}" type="presOf" srcId="{3632EDB6-DF1C-44E4-921B-7553512958AC}" destId="{21E3016D-7243-4ECD-93F2-26B287B142B1}" srcOrd="0" destOrd="0" presId="urn:microsoft.com/office/officeart/2005/8/layout/hierarchy2"/>
    <dgm:cxn modelId="{196C90A7-64E3-43A1-8941-B3F61C09030A}" type="presOf" srcId="{E4DCFC8E-F342-44EC-A5ED-F18D796EF370}" destId="{502B9494-DE75-4CE0-881E-78360AA11B68}" srcOrd="0" destOrd="0" presId="urn:microsoft.com/office/officeart/2005/8/layout/hierarchy2"/>
    <dgm:cxn modelId="{07B33D0C-8EC1-46C8-B59E-B6535305375F}" type="presOf" srcId="{0B8BF47E-FF5A-4C27-8312-E70F94590BA5}" destId="{34AE5B64-C68F-4A2C-82EE-B703E60A036F}" srcOrd="1" destOrd="0" presId="urn:microsoft.com/office/officeart/2005/8/layout/hierarchy2"/>
    <dgm:cxn modelId="{F1913D5D-B1E9-4445-9C6E-960AD4B84530}" type="presOf" srcId="{F273CFFD-969B-452E-BA43-508ED8D89B74}" destId="{AC354884-CC25-44A4-8CC8-874BF338CF9A}" srcOrd="0" destOrd="0" presId="urn:microsoft.com/office/officeart/2005/8/layout/hierarchy2"/>
    <dgm:cxn modelId="{423577B1-2C4D-4479-821C-67396C30ADBE}" type="presOf" srcId="{DB964D98-1E6E-498C-8D70-5E2645FD59BE}" destId="{96BB6F8A-EF59-424D-82CF-A26BC22B4952}" srcOrd="0" destOrd="0" presId="urn:microsoft.com/office/officeart/2005/8/layout/hierarchy2"/>
    <dgm:cxn modelId="{4C5D7536-62A8-4D24-8E38-1A1FE6C5E315}" type="presOf" srcId="{DF3B5D81-7875-4ACD-985E-658EEB224664}" destId="{4B0F499F-BC35-4CFA-A7B3-DA7ADAC772A7}" srcOrd="1" destOrd="0" presId="urn:microsoft.com/office/officeart/2005/8/layout/hierarchy2"/>
    <dgm:cxn modelId="{1EE7EE68-A6F8-4A3E-A841-D464CAED3158}" type="presOf" srcId="{37B024D0-D69D-4A9B-A19B-87C30A8C00A6}" destId="{8273BAF6-391A-4BE4-8767-62FF41D5F2C3}" srcOrd="0" destOrd="0" presId="urn:microsoft.com/office/officeart/2005/8/layout/hierarchy2"/>
    <dgm:cxn modelId="{A7798C3E-F3C2-4A8F-B94F-B7E5246319B3}" type="presOf" srcId="{E5222ABD-30F7-4B2E-B67C-D87E98B66775}" destId="{517A4CCF-8E0A-4914-9B05-1C28076FCDF3}" srcOrd="0" destOrd="0" presId="urn:microsoft.com/office/officeart/2005/8/layout/hierarchy2"/>
    <dgm:cxn modelId="{235AB681-DD2A-4660-A471-48C93B2472B1}" srcId="{E89D430B-0727-459F-B6BE-D4C87883C52F}" destId="{05BDE7B6-3D6B-4DB7-B54F-3B28ADAA80C7}" srcOrd="0" destOrd="0" parTransId="{F273CFFD-969B-452E-BA43-508ED8D89B74}" sibTransId="{E873474A-34AC-4262-B917-C3B236814CC2}"/>
    <dgm:cxn modelId="{06437A2D-85B3-4211-96A7-F7D9D86656CD}" srcId="{05BDE7B6-3D6B-4DB7-B54F-3B28ADAA80C7}" destId="{B4C6F68C-0737-47AA-9585-ADAA2262BE6F}" srcOrd="0" destOrd="0" parTransId="{8238ADD4-97FF-49DF-A074-C9DA3098086A}" sibTransId="{457AEDE5-1BD7-4DA4-8254-D0EF4F11AF2D}"/>
    <dgm:cxn modelId="{AEAC694E-A6D5-46DE-BD9F-62023CA4CAFB}" type="presOf" srcId="{BCB7188A-A378-4DDE-8204-3C5533F6D20F}" destId="{0EDF3430-935E-4259-80E0-47431B3472C5}" srcOrd="0" destOrd="0" presId="urn:microsoft.com/office/officeart/2005/8/layout/hierarchy2"/>
    <dgm:cxn modelId="{82097B5D-2B7C-4ECC-A6DE-EF7EE50E926B}" srcId="{05BDE7B6-3D6B-4DB7-B54F-3B28ADAA80C7}" destId="{D7BA7AAB-5E2B-474F-B796-76506CC5A204}" srcOrd="1" destOrd="0" parTransId="{5FA2CC8F-8EE5-4C08-9A90-26F3E0BB1FDB}" sibTransId="{9213A040-3BE1-44E1-B5BC-8B52791893B8}"/>
    <dgm:cxn modelId="{1A476849-F76C-4972-9E99-6B14863F60B7}" srcId="{D7BA7AAB-5E2B-474F-B796-76506CC5A204}" destId="{3632EDB6-DF1C-44E4-921B-7553512958AC}" srcOrd="0" destOrd="0" parTransId="{63BA0A4D-39C7-4B8C-B58F-DEE2FA6A9B86}" sibTransId="{7CD8E4D0-F64E-43B3-99C0-0F7A91C0916B}"/>
    <dgm:cxn modelId="{512EB135-551A-4DBD-B203-5FBD31644C89}" type="presOf" srcId="{63288F14-1C3C-4DAF-835E-832CAF144405}" destId="{14CDFB6C-8550-4945-BF17-BBE93C0BFAC2}" srcOrd="0" destOrd="0" presId="urn:microsoft.com/office/officeart/2005/8/layout/hierarchy2"/>
    <dgm:cxn modelId="{438C18DF-220B-48D8-8228-9F4EAC74C77C}" srcId="{D7BA7AAB-5E2B-474F-B796-76506CC5A204}" destId="{032B39C1-AEDA-4A9B-A43B-7F4F66C4B64A}" srcOrd="1" destOrd="0" parTransId="{A32CD0DA-EA56-4AF9-9B9C-FC5A9D9E01DA}" sibTransId="{67C7A623-B813-47FF-8A69-19D23128F186}"/>
    <dgm:cxn modelId="{B009AB52-A369-41A6-9C8C-1690DBA75071}" type="presOf" srcId="{E4DCFC8E-F342-44EC-A5ED-F18D796EF370}" destId="{86197157-46C0-4B94-8DA3-6056C3B4E377}" srcOrd="1" destOrd="0" presId="urn:microsoft.com/office/officeart/2005/8/layout/hierarchy2"/>
    <dgm:cxn modelId="{748F830F-C863-41B2-B882-5A400C1AE9F8}" type="presOf" srcId="{F273CFFD-969B-452E-BA43-508ED8D89B74}" destId="{0B8631C9-308F-4374-8438-7F92461BFAFE}" srcOrd="1" destOrd="0" presId="urn:microsoft.com/office/officeart/2005/8/layout/hierarchy2"/>
    <dgm:cxn modelId="{62136237-3E76-4150-BEE7-2F9B978243EE}" type="presOf" srcId="{A1E9A2BC-E436-4813-896C-496F3C25DF42}" destId="{F5944BCB-598D-4FB4-B7D3-2D613AC2C976}" srcOrd="0" destOrd="0" presId="urn:microsoft.com/office/officeart/2005/8/layout/hierarchy2"/>
    <dgm:cxn modelId="{D859A1FB-FD05-4B26-A878-20BFCAD9D66D}" srcId="{E5222ABD-30F7-4B2E-B67C-D87E98B66775}" destId="{E89D430B-0727-459F-B6BE-D4C87883C52F}" srcOrd="0" destOrd="0" parTransId="{92BC5326-4BAB-4989-AD5D-70ABCD00CF97}" sibTransId="{88B1DCE4-3E77-4F24-B7BC-F402C7DB420E}"/>
    <dgm:cxn modelId="{0875AD49-90FD-4A37-AE86-B1403923D464}" srcId="{12B1377C-DEAC-4FA1-A156-583AB0DAE42B}" destId="{0212BA56-E814-485D-A9EA-6B00D0855A09}" srcOrd="1" destOrd="0" parTransId="{DF3B5D81-7875-4ACD-985E-658EEB224664}" sibTransId="{1C45E42B-0790-4577-8D72-7EC69DE5E0D8}"/>
    <dgm:cxn modelId="{0467F2F8-17EB-4750-8338-038DD9F94C26}" type="presOf" srcId="{DBE29CB5-C85C-484B-9FB6-A631C66FB1FC}" destId="{01DE7275-474F-496A-8504-AE9533DDDA4A}" srcOrd="0" destOrd="0" presId="urn:microsoft.com/office/officeart/2005/8/layout/hierarchy2"/>
    <dgm:cxn modelId="{C5DAB27F-5B81-4330-BF76-014F7D03D073}" type="presOf" srcId="{D75C2A5F-0350-4EE8-918E-27F062B81F51}" destId="{42D88FEB-E07E-4210-A89F-A894D45ABF1A}" srcOrd="0" destOrd="0" presId="urn:microsoft.com/office/officeart/2005/8/layout/hierarchy2"/>
    <dgm:cxn modelId="{C76E4772-5CA7-4A16-89CC-F4C551426D7C}" type="presOf" srcId="{B84E973B-5E64-4775-888F-8CE53F388212}" destId="{922ADAAF-505E-4955-9787-81047FBA187D}" srcOrd="0" destOrd="0" presId="urn:microsoft.com/office/officeart/2005/8/layout/hierarchy2"/>
    <dgm:cxn modelId="{D5A90A47-5B39-4761-86CF-69963215610D}" type="presOf" srcId="{DA07D69A-A55F-4B5C-B693-068CC4A379A0}" destId="{BDA883BD-F937-4DDF-B653-271119797C03}" srcOrd="0" destOrd="0" presId="urn:microsoft.com/office/officeart/2005/8/layout/hierarchy2"/>
    <dgm:cxn modelId="{057D7354-1902-4C96-A2D6-C271F269CB51}" type="presOf" srcId="{DF3B5D81-7875-4ACD-985E-658EEB224664}" destId="{DE2807E4-7FCD-4B4F-AEF6-68ADAC1B6F91}" srcOrd="0" destOrd="0" presId="urn:microsoft.com/office/officeart/2005/8/layout/hierarchy2"/>
    <dgm:cxn modelId="{D600924E-EB59-444C-98E8-C4E6D1560D84}" type="presOf" srcId="{63288F14-1C3C-4DAF-835E-832CAF144405}" destId="{EABF407F-4B77-43A6-9AE0-96A4BBDB4C52}" srcOrd="1" destOrd="0" presId="urn:microsoft.com/office/officeart/2005/8/layout/hierarchy2"/>
    <dgm:cxn modelId="{796963A2-AC67-4A4B-871D-6DB574F5DD14}" type="presOf" srcId="{B4C6F68C-0737-47AA-9585-ADAA2262BE6F}" destId="{D4AB95FB-51B5-43A0-AF1B-9E0D3556053C}" srcOrd="0" destOrd="0" presId="urn:microsoft.com/office/officeart/2005/8/layout/hierarchy2"/>
    <dgm:cxn modelId="{84D5FEA0-3577-43E1-B077-65E76F6F2586}" type="presOf" srcId="{5FA2CC8F-8EE5-4C08-9A90-26F3E0BB1FDB}" destId="{BC45A00D-F538-484F-90CD-7318BC7B9B82}" srcOrd="0" destOrd="0" presId="urn:microsoft.com/office/officeart/2005/8/layout/hierarchy2"/>
    <dgm:cxn modelId="{8556066F-D9BF-4799-B2A5-26032C7D1FA6}" srcId="{D7BA7AAB-5E2B-474F-B796-76506CC5A204}" destId="{D75C2A5F-0350-4EE8-918E-27F062B81F51}" srcOrd="3" destOrd="0" parTransId="{12233A29-8FFB-4BAC-B6D8-587A20D3DC90}" sibTransId="{6EDB6316-0DB4-4E15-8AF7-90556A61BF87}"/>
    <dgm:cxn modelId="{4D9F3209-87FB-49B8-8A8B-56B86BE83707}" type="presOf" srcId="{90EDC99E-7122-43DE-B706-886A9C7B02B0}" destId="{D0A8BF26-183F-4496-A23F-95011849A08C}" srcOrd="1" destOrd="0" presId="urn:microsoft.com/office/officeart/2005/8/layout/hierarchy2"/>
    <dgm:cxn modelId="{056882AC-06E2-4934-B199-304B89C1B64B}" type="presOf" srcId="{63BA0A4D-39C7-4B8C-B58F-DEE2FA6A9B86}" destId="{8ACC89BB-7A3E-4AF0-96F4-47F4E78A0154}" srcOrd="1" destOrd="0" presId="urn:microsoft.com/office/officeart/2005/8/layout/hierarchy2"/>
    <dgm:cxn modelId="{2C72FCD2-2A93-47EA-ABAB-495B0CC28D00}" type="presOf" srcId="{E981C246-8DD3-4252-9A32-61612ABF7C51}" destId="{FA691EBB-A7E2-42F7-B3DD-F8EE816F2F5D}" srcOrd="0" destOrd="0" presId="urn:microsoft.com/office/officeart/2005/8/layout/hierarchy2"/>
    <dgm:cxn modelId="{18341E8A-D2B2-421E-B639-722002B2B53C}" srcId="{B4C6F68C-0737-47AA-9585-ADAA2262BE6F}" destId="{12B1377C-DEAC-4FA1-A156-583AB0DAE42B}" srcOrd="0" destOrd="0" parTransId="{B84E973B-5E64-4775-888F-8CE53F388212}" sibTransId="{A831E19C-5A5D-4017-9DD6-34EE8B911A10}"/>
    <dgm:cxn modelId="{B7CE78E3-CF81-4F54-8F8E-E9B861B1F5E5}" srcId="{05BDE7B6-3D6B-4DB7-B54F-3B28ADAA80C7}" destId="{EF017CF8-2786-4154-BC3D-64F8450DE510}" srcOrd="2" destOrd="0" parTransId="{DB964D98-1E6E-498C-8D70-5E2645FD59BE}" sibTransId="{DEB5EB67-E8D8-4705-AECE-859C8F4396D0}"/>
    <dgm:cxn modelId="{F96E7C2F-DF6A-4D68-994B-C6CE5B069354}" srcId="{EF017CF8-2786-4154-BC3D-64F8450DE510}" destId="{E981C246-8DD3-4252-9A32-61612ABF7C51}" srcOrd="0" destOrd="0" parTransId="{4AEABB57-B399-4EF9-82DB-D03F5236C5A3}" sibTransId="{72BA399A-9136-4387-A290-1C0C23F90E4E}"/>
    <dgm:cxn modelId="{B44CDF1A-0FF9-4BE6-9D49-08AAC169B42D}" type="presOf" srcId="{BCB7188A-A378-4DDE-8204-3C5533F6D20F}" destId="{780D137B-C56B-4186-BF82-9D29D20BEFC1}" srcOrd="1" destOrd="0" presId="urn:microsoft.com/office/officeart/2005/8/layout/hierarchy2"/>
    <dgm:cxn modelId="{65B69807-9DAF-4EF5-A215-2B967A9533FF}" type="presOf" srcId="{90EDC99E-7122-43DE-B706-886A9C7B02B0}" destId="{B875781D-B3C3-48BF-8075-8E3D880E2363}" srcOrd="0" destOrd="0" presId="urn:microsoft.com/office/officeart/2005/8/layout/hierarchy2"/>
    <dgm:cxn modelId="{6BD63037-02C9-4344-B187-16A3B15AAA50}" type="presOf" srcId="{05BDE7B6-3D6B-4DB7-B54F-3B28ADAA80C7}" destId="{B5DCF316-C066-4952-AF6A-B7114F8C7EB4}" srcOrd="0" destOrd="0" presId="urn:microsoft.com/office/officeart/2005/8/layout/hierarchy2"/>
    <dgm:cxn modelId="{B5D81B4D-7741-418B-8968-C271E5006B43}" type="presOf" srcId="{B84E973B-5E64-4775-888F-8CE53F388212}" destId="{6BCE298D-7757-403C-81CC-1936347C7887}" srcOrd="1" destOrd="0" presId="urn:microsoft.com/office/officeart/2005/8/layout/hierarchy2"/>
    <dgm:cxn modelId="{0B4DBB55-0877-4495-ADE5-80825BB422CC}" type="presOf" srcId="{A32CD0DA-EA56-4AF9-9B9C-FC5A9D9E01DA}" destId="{E9443CDE-F31E-4FB6-BBB8-4D70D77E0438}" srcOrd="0" destOrd="0" presId="urn:microsoft.com/office/officeart/2005/8/layout/hierarchy2"/>
    <dgm:cxn modelId="{108F72FC-2139-476E-B73A-325747C4A5DD}" type="presOf" srcId="{4AEABB57-B399-4EF9-82DB-D03F5236C5A3}" destId="{DBD19392-D2A9-4DDD-8594-F78C45F4FA82}" srcOrd="1" destOrd="0" presId="urn:microsoft.com/office/officeart/2005/8/layout/hierarchy2"/>
    <dgm:cxn modelId="{E0F524C0-EE0F-4C93-B5AD-875095AEB14C}" type="presOf" srcId="{D7BA7AAB-5E2B-474F-B796-76506CC5A204}" destId="{AF871CB1-E8B4-4FFC-8E09-36E72823BE8E}" srcOrd="0" destOrd="0" presId="urn:microsoft.com/office/officeart/2005/8/layout/hierarchy2"/>
    <dgm:cxn modelId="{2F3A47C2-8C2F-4190-A51E-14ADD11CB113}" type="presOf" srcId="{5FA2CC8F-8EE5-4C08-9A90-26F3E0BB1FDB}" destId="{8E6500B6-AC23-48A2-9976-1F9987D8CABE}" srcOrd="1" destOrd="0" presId="urn:microsoft.com/office/officeart/2005/8/layout/hierarchy2"/>
    <dgm:cxn modelId="{69EB0A9D-2A45-483A-B4A7-2D7194612804}" type="presOf" srcId="{0B8BF47E-FF5A-4C27-8312-E70F94590BA5}" destId="{667F8AFA-D5A5-45E5-A2ED-43609510DDB7}" srcOrd="0" destOrd="0" presId="urn:microsoft.com/office/officeart/2005/8/layout/hierarchy2"/>
    <dgm:cxn modelId="{F4D65F6C-7186-43E9-8F65-EA77F42FDEB4}" type="presOf" srcId="{4AEABB57-B399-4EF9-82DB-D03F5236C5A3}" destId="{4CF8C62D-F1C1-4D98-B946-17936CCCA691}" srcOrd="0" destOrd="0" presId="urn:microsoft.com/office/officeart/2005/8/layout/hierarchy2"/>
    <dgm:cxn modelId="{B86814D0-CA5E-42A0-AD5F-2D436FFE65B3}" type="presOf" srcId="{AF289315-DCB8-4B69-ABC4-4E980C423E8A}" destId="{BF203315-8B82-4F13-9D95-1BEF2FA9ADAF}" srcOrd="0" destOrd="0" presId="urn:microsoft.com/office/officeart/2005/8/layout/hierarchy2"/>
    <dgm:cxn modelId="{B547752F-DCBB-4D65-8816-07B05A63AD1F}" type="presOf" srcId="{781D1EAC-5281-4A9F-83D7-E2D0E8CE96A5}" destId="{CDE060BA-69C8-4C2A-A0F2-32DCFE62DBA3}" srcOrd="1" destOrd="0" presId="urn:microsoft.com/office/officeart/2005/8/layout/hierarchy2"/>
    <dgm:cxn modelId="{8D4B784C-DE4F-4557-B5FF-A6AA3CDBCEBD}" srcId="{DBE29CB5-C85C-484B-9FB6-A631C66FB1FC}" destId="{DA07D69A-A55F-4B5C-B693-068CC4A379A0}" srcOrd="1" destOrd="0" parTransId="{781D1EAC-5281-4A9F-83D7-E2D0E8CE96A5}" sibTransId="{136DFD0D-A45F-4BC5-B5F7-3962EACC6352}"/>
    <dgm:cxn modelId="{2AB6E4D2-0C1E-4C34-ABDF-E72FA39AF77C}" type="presOf" srcId="{AF289315-DCB8-4B69-ABC4-4E980C423E8A}" destId="{2729A97D-4247-4E13-B214-1F88C9971982}" srcOrd="1" destOrd="0" presId="urn:microsoft.com/office/officeart/2005/8/layout/hierarchy2"/>
    <dgm:cxn modelId="{626A945F-4B52-4D01-9433-5ABA08175F05}" srcId="{D7BA7AAB-5E2B-474F-B796-76506CC5A204}" destId="{7F7A1D2F-E253-4580-B4F2-60E8B52C1D83}" srcOrd="2" destOrd="0" parTransId="{61493735-DD19-4E69-99C6-51CD5F5AB929}" sibTransId="{A447697A-CA26-4092-9219-588A98805A2F}"/>
    <dgm:cxn modelId="{01620804-6C29-45CD-A378-1E24F8C55F76}" type="presOf" srcId="{8238ADD4-97FF-49DF-A074-C9DA3098086A}" destId="{C45BF7EB-35F1-4590-8D22-18DE8391BAC8}" srcOrd="1" destOrd="0" presId="urn:microsoft.com/office/officeart/2005/8/layout/hierarchy2"/>
    <dgm:cxn modelId="{E5554BBC-AE27-48A1-B244-130276799349}" type="presOf" srcId="{8238ADD4-97FF-49DF-A074-C9DA3098086A}" destId="{A8B23F04-AB69-49F1-8A2F-1CF32F9D9993}" srcOrd="0" destOrd="0" presId="urn:microsoft.com/office/officeart/2005/8/layout/hierarchy2"/>
    <dgm:cxn modelId="{3F8A17E5-CC3D-476D-AEA1-A0D6D3D3365E}" type="presOf" srcId="{61493735-DD19-4E69-99C6-51CD5F5AB929}" destId="{255889CA-0223-435C-8952-599FF96F1520}" srcOrd="1" destOrd="0" presId="urn:microsoft.com/office/officeart/2005/8/layout/hierarchy2"/>
    <dgm:cxn modelId="{06603E0B-9D1F-44A8-8096-32D8CA66062A}" type="presOf" srcId="{0212BA56-E814-485D-A9EA-6B00D0855A09}" destId="{3F92689B-E343-49AB-8A23-D9C7CD7BE6FA}" srcOrd="0" destOrd="0" presId="urn:microsoft.com/office/officeart/2005/8/layout/hierarchy2"/>
    <dgm:cxn modelId="{D3F251E0-79DA-4931-A569-EB388C5E6520}" type="presOf" srcId="{61493735-DD19-4E69-99C6-51CD5F5AB929}" destId="{20C97C66-8E6E-4B89-BE12-606681B2E2BA}" srcOrd="0" destOrd="0" presId="urn:microsoft.com/office/officeart/2005/8/layout/hierarchy2"/>
    <dgm:cxn modelId="{808C4C72-4B6D-45B2-82E9-13A532CEB2B8}" type="presOf" srcId="{DB964D98-1E6E-498C-8D70-5E2645FD59BE}" destId="{869A42ED-6EF0-422D-9723-D5788670D219}" srcOrd="1" destOrd="0" presId="urn:microsoft.com/office/officeart/2005/8/layout/hierarchy2"/>
    <dgm:cxn modelId="{3775E7E8-9E74-4E71-9628-FA2EE0F29392}" type="presOf" srcId="{A32CD0DA-EA56-4AF9-9B9C-FC5A9D9E01DA}" destId="{7994DD3F-4D27-4582-BDBF-A1B88AF924FE}" srcOrd="1" destOrd="0" presId="urn:microsoft.com/office/officeart/2005/8/layout/hierarchy2"/>
    <dgm:cxn modelId="{EAB942F9-C857-49C4-B50A-39848B02B145}" type="presOf" srcId="{63BA0A4D-39C7-4B8C-B58F-DEE2FA6A9B86}" destId="{C16BBB1B-BFD2-4055-9F52-160C0C1688E7}" srcOrd="0" destOrd="0" presId="urn:microsoft.com/office/officeart/2005/8/layout/hierarchy2"/>
    <dgm:cxn modelId="{C9FC8AE4-8BE9-448B-A4BF-227A74B554D2}" type="presParOf" srcId="{517A4CCF-8E0A-4914-9B05-1C28076FCDF3}" destId="{3E24B68C-E7AF-4640-98A5-7A1A32B168FB}" srcOrd="0" destOrd="0" presId="urn:microsoft.com/office/officeart/2005/8/layout/hierarchy2"/>
    <dgm:cxn modelId="{AE09180E-0EEB-4A8F-B198-2F44C48AAD0C}" type="presParOf" srcId="{3E24B68C-E7AF-4640-98A5-7A1A32B168FB}" destId="{BF9C4CC9-BEF7-49C0-BCDD-66AE7C61624F}" srcOrd="0" destOrd="0" presId="urn:microsoft.com/office/officeart/2005/8/layout/hierarchy2"/>
    <dgm:cxn modelId="{E4B6105F-E5BE-4BB1-9816-0433915BF2ED}" type="presParOf" srcId="{3E24B68C-E7AF-4640-98A5-7A1A32B168FB}" destId="{37C3C77E-5037-4495-8253-C1F82D6999C9}" srcOrd="1" destOrd="0" presId="urn:microsoft.com/office/officeart/2005/8/layout/hierarchy2"/>
    <dgm:cxn modelId="{98221D9F-F0B6-4B9C-88B3-48547BFB8174}" type="presParOf" srcId="{37C3C77E-5037-4495-8253-C1F82D6999C9}" destId="{AC354884-CC25-44A4-8CC8-874BF338CF9A}" srcOrd="0" destOrd="0" presId="urn:microsoft.com/office/officeart/2005/8/layout/hierarchy2"/>
    <dgm:cxn modelId="{244BFF09-A4C7-4EEE-A6F3-A7BA678BA05D}" type="presParOf" srcId="{AC354884-CC25-44A4-8CC8-874BF338CF9A}" destId="{0B8631C9-308F-4374-8438-7F92461BFAFE}" srcOrd="0" destOrd="0" presId="urn:microsoft.com/office/officeart/2005/8/layout/hierarchy2"/>
    <dgm:cxn modelId="{83F6C26B-E522-464A-BC94-5D87C1DB22BA}" type="presParOf" srcId="{37C3C77E-5037-4495-8253-C1F82D6999C9}" destId="{3B2C0905-394B-476D-98C6-D861312B7AA1}" srcOrd="1" destOrd="0" presId="urn:microsoft.com/office/officeart/2005/8/layout/hierarchy2"/>
    <dgm:cxn modelId="{4B33B4AD-FBDA-4FF5-BDFB-C2B8FBF38D9E}" type="presParOf" srcId="{3B2C0905-394B-476D-98C6-D861312B7AA1}" destId="{B5DCF316-C066-4952-AF6A-B7114F8C7EB4}" srcOrd="0" destOrd="0" presId="urn:microsoft.com/office/officeart/2005/8/layout/hierarchy2"/>
    <dgm:cxn modelId="{929B5871-0345-4593-86FD-3D97C1113814}" type="presParOf" srcId="{3B2C0905-394B-476D-98C6-D861312B7AA1}" destId="{C49CF4C0-192D-4DCC-8125-151DC2F8AB7E}" srcOrd="1" destOrd="0" presId="urn:microsoft.com/office/officeart/2005/8/layout/hierarchy2"/>
    <dgm:cxn modelId="{0FB6F425-22BF-4247-A8BA-864D8A205386}" type="presParOf" srcId="{C49CF4C0-192D-4DCC-8125-151DC2F8AB7E}" destId="{A8B23F04-AB69-49F1-8A2F-1CF32F9D9993}" srcOrd="0" destOrd="0" presId="urn:microsoft.com/office/officeart/2005/8/layout/hierarchy2"/>
    <dgm:cxn modelId="{FD928C79-91FA-4380-B463-E14B16B824DF}" type="presParOf" srcId="{A8B23F04-AB69-49F1-8A2F-1CF32F9D9993}" destId="{C45BF7EB-35F1-4590-8D22-18DE8391BAC8}" srcOrd="0" destOrd="0" presId="urn:microsoft.com/office/officeart/2005/8/layout/hierarchy2"/>
    <dgm:cxn modelId="{1E34969D-AC9F-4FA9-BEB0-D2328FA849AE}" type="presParOf" srcId="{C49CF4C0-192D-4DCC-8125-151DC2F8AB7E}" destId="{C9868D35-A7FC-4EB6-82F6-5BF5BC82745E}" srcOrd="1" destOrd="0" presId="urn:microsoft.com/office/officeart/2005/8/layout/hierarchy2"/>
    <dgm:cxn modelId="{39A27020-AAF6-4F8A-A1AD-D2F524EC42FE}" type="presParOf" srcId="{C9868D35-A7FC-4EB6-82F6-5BF5BC82745E}" destId="{D4AB95FB-51B5-43A0-AF1B-9E0D3556053C}" srcOrd="0" destOrd="0" presId="urn:microsoft.com/office/officeart/2005/8/layout/hierarchy2"/>
    <dgm:cxn modelId="{18A62E9C-AA53-4C66-9F44-B34D81F12A8A}" type="presParOf" srcId="{C9868D35-A7FC-4EB6-82F6-5BF5BC82745E}" destId="{A181792C-01AF-4D39-8EB1-A807A8882125}" srcOrd="1" destOrd="0" presId="urn:microsoft.com/office/officeart/2005/8/layout/hierarchy2"/>
    <dgm:cxn modelId="{036C42A5-F9CB-4CEA-9EF3-A295358BF9D1}" type="presParOf" srcId="{A181792C-01AF-4D39-8EB1-A807A8882125}" destId="{922ADAAF-505E-4955-9787-81047FBA187D}" srcOrd="0" destOrd="0" presId="urn:microsoft.com/office/officeart/2005/8/layout/hierarchy2"/>
    <dgm:cxn modelId="{93B10EA9-4EFF-4C54-8405-98EAE2EDCBAA}" type="presParOf" srcId="{922ADAAF-505E-4955-9787-81047FBA187D}" destId="{6BCE298D-7757-403C-81CC-1936347C7887}" srcOrd="0" destOrd="0" presId="urn:microsoft.com/office/officeart/2005/8/layout/hierarchy2"/>
    <dgm:cxn modelId="{A2634972-0EE3-4D4E-8712-DF11F11D106D}" type="presParOf" srcId="{A181792C-01AF-4D39-8EB1-A807A8882125}" destId="{C39636F0-4D96-4AF9-947E-145A1C9B596C}" srcOrd="1" destOrd="0" presId="urn:microsoft.com/office/officeart/2005/8/layout/hierarchy2"/>
    <dgm:cxn modelId="{A15C626E-5EF5-498C-874C-62C88CA5EF67}" type="presParOf" srcId="{C39636F0-4D96-4AF9-947E-145A1C9B596C}" destId="{68002C56-B67B-4901-825E-630EDE1E63B6}" srcOrd="0" destOrd="0" presId="urn:microsoft.com/office/officeart/2005/8/layout/hierarchy2"/>
    <dgm:cxn modelId="{8A7D8988-D2F2-4EF6-8203-DD72AA3C0456}" type="presParOf" srcId="{C39636F0-4D96-4AF9-947E-145A1C9B596C}" destId="{C6EE94B1-8E4D-4E1C-8D33-E080D8AC177F}" srcOrd="1" destOrd="0" presId="urn:microsoft.com/office/officeart/2005/8/layout/hierarchy2"/>
    <dgm:cxn modelId="{A900FA22-000B-4681-B57B-D359EA316066}" type="presParOf" srcId="{C6EE94B1-8E4D-4E1C-8D33-E080D8AC177F}" destId="{BF203315-8B82-4F13-9D95-1BEF2FA9ADAF}" srcOrd="0" destOrd="0" presId="urn:microsoft.com/office/officeart/2005/8/layout/hierarchy2"/>
    <dgm:cxn modelId="{2751447B-45C0-4D5F-A0B9-FF5258B8422F}" type="presParOf" srcId="{BF203315-8B82-4F13-9D95-1BEF2FA9ADAF}" destId="{2729A97D-4247-4E13-B214-1F88C9971982}" srcOrd="0" destOrd="0" presId="urn:microsoft.com/office/officeart/2005/8/layout/hierarchy2"/>
    <dgm:cxn modelId="{4838582F-AF3F-43B9-814B-7F52E5FBE883}" type="presParOf" srcId="{C6EE94B1-8E4D-4E1C-8D33-E080D8AC177F}" destId="{5994F2BD-6980-4CBC-AB3D-AB8187CECD4E}" srcOrd="1" destOrd="0" presId="urn:microsoft.com/office/officeart/2005/8/layout/hierarchy2"/>
    <dgm:cxn modelId="{A62CA2F2-9673-485A-9282-DB08404B1FEB}" type="presParOf" srcId="{5994F2BD-6980-4CBC-AB3D-AB8187CECD4E}" destId="{9A63CCEE-FCCA-4BE0-B04B-8A633A24400F}" srcOrd="0" destOrd="0" presId="urn:microsoft.com/office/officeart/2005/8/layout/hierarchy2"/>
    <dgm:cxn modelId="{F6A87887-4FAD-48A7-A4F9-46177EAEC23E}" type="presParOf" srcId="{5994F2BD-6980-4CBC-AB3D-AB8187CECD4E}" destId="{AF6B03D3-6616-4C58-8FDF-52DC22B2A447}" srcOrd="1" destOrd="0" presId="urn:microsoft.com/office/officeart/2005/8/layout/hierarchy2"/>
    <dgm:cxn modelId="{A2D1CCB2-1C59-46A7-A361-E840039D26F4}" type="presParOf" srcId="{C6EE94B1-8E4D-4E1C-8D33-E080D8AC177F}" destId="{DE2807E4-7FCD-4B4F-AEF6-68ADAC1B6F91}" srcOrd="2" destOrd="0" presId="urn:microsoft.com/office/officeart/2005/8/layout/hierarchy2"/>
    <dgm:cxn modelId="{20A770A3-1C30-4C4D-937F-A5CB6C45875F}" type="presParOf" srcId="{DE2807E4-7FCD-4B4F-AEF6-68ADAC1B6F91}" destId="{4B0F499F-BC35-4CFA-A7B3-DA7ADAC772A7}" srcOrd="0" destOrd="0" presId="urn:microsoft.com/office/officeart/2005/8/layout/hierarchy2"/>
    <dgm:cxn modelId="{F99AAF3C-B978-49B6-91A3-4617A38BD8C9}" type="presParOf" srcId="{C6EE94B1-8E4D-4E1C-8D33-E080D8AC177F}" destId="{CB4F0E3E-CD0F-4073-9FD0-69FB89171448}" srcOrd="3" destOrd="0" presId="urn:microsoft.com/office/officeart/2005/8/layout/hierarchy2"/>
    <dgm:cxn modelId="{029AE4CC-931E-4118-9627-5D941CF87182}" type="presParOf" srcId="{CB4F0E3E-CD0F-4073-9FD0-69FB89171448}" destId="{3F92689B-E343-49AB-8A23-D9C7CD7BE6FA}" srcOrd="0" destOrd="0" presId="urn:microsoft.com/office/officeart/2005/8/layout/hierarchy2"/>
    <dgm:cxn modelId="{9DC65593-6CAB-4042-B238-B8413D8F3DFF}" type="presParOf" srcId="{CB4F0E3E-CD0F-4073-9FD0-69FB89171448}" destId="{20BF4B24-FD68-409C-93E8-EC85B1558909}" srcOrd="1" destOrd="0" presId="urn:microsoft.com/office/officeart/2005/8/layout/hierarchy2"/>
    <dgm:cxn modelId="{6D321E20-84A5-46C4-8BA9-2E4A0F33B9A4}" type="presParOf" srcId="{C6EE94B1-8E4D-4E1C-8D33-E080D8AC177F}" destId="{14CDFB6C-8550-4945-BF17-BBE93C0BFAC2}" srcOrd="4" destOrd="0" presId="urn:microsoft.com/office/officeart/2005/8/layout/hierarchy2"/>
    <dgm:cxn modelId="{B87AB743-1AF2-40FA-BC79-1DF765C263A3}" type="presParOf" srcId="{14CDFB6C-8550-4945-BF17-BBE93C0BFAC2}" destId="{EABF407F-4B77-43A6-9AE0-96A4BBDB4C52}" srcOrd="0" destOrd="0" presId="urn:microsoft.com/office/officeart/2005/8/layout/hierarchy2"/>
    <dgm:cxn modelId="{DB2E27D9-D95A-42E9-A92E-B8922DB81C98}" type="presParOf" srcId="{C6EE94B1-8E4D-4E1C-8D33-E080D8AC177F}" destId="{9DD49308-63C5-440E-B5DA-37C5A086D2C2}" srcOrd="5" destOrd="0" presId="urn:microsoft.com/office/officeart/2005/8/layout/hierarchy2"/>
    <dgm:cxn modelId="{450CFC76-A996-410B-926E-B3729AE4E7AA}" type="presParOf" srcId="{9DD49308-63C5-440E-B5DA-37C5A086D2C2}" destId="{8273BAF6-391A-4BE4-8767-62FF41D5F2C3}" srcOrd="0" destOrd="0" presId="urn:microsoft.com/office/officeart/2005/8/layout/hierarchy2"/>
    <dgm:cxn modelId="{902C39D9-7532-4605-8953-1A864560F770}" type="presParOf" srcId="{9DD49308-63C5-440E-B5DA-37C5A086D2C2}" destId="{D7D91E46-10D7-45BC-86C7-A3837C0552AD}" srcOrd="1" destOrd="0" presId="urn:microsoft.com/office/officeart/2005/8/layout/hierarchy2"/>
    <dgm:cxn modelId="{22636F8C-8C30-4768-9F7B-497F0F4D5461}" type="presParOf" srcId="{A181792C-01AF-4D39-8EB1-A807A8882125}" destId="{502B9494-DE75-4CE0-881E-78360AA11B68}" srcOrd="2" destOrd="0" presId="urn:microsoft.com/office/officeart/2005/8/layout/hierarchy2"/>
    <dgm:cxn modelId="{18087C52-3D7D-4C91-8165-8F18C6F48646}" type="presParOf" srcId="{502B9494-DE75-4CE0-881E-78360AA11B68}" destId="{86197157-46C0-4B94-8DA3-6056C3B4E377}" srcOrd="0" destOrd="0" presId="urn:microsoft.com/office/officeart/2005/8/layout/hierarchy2"/>
    <dgm:cxn modelId="{E957526C-113C-4C77-AC0B-68F2C28C990C}" type="presParOf" srcId="{A181792C-01AF-4D39-8EB1-A807A8882125}" destId="{BB3505BA-A213-4810-9809-81A96C519A32}" srcOrd="3" destOrd="0" presId="urn:microsoft.com/office/officeart/2005/8/layout/hierarchy2"/>
    <dgm:cxn modelId="{7408EB56-F740-4538-97B8-51E149FCC28C}" type="presParOf" srcId="{BB3505BA-A213-4810-9809-81A96C519A32}" destId="{01DE7275-474F-496A-8504-AE9533DDDA4A}" srcOrd="0" destOrd="0" presId="urn:microsoft.com/office/officeart/2005/8/layout/hierarchy2"/>
    <dgm:cxn modelId="{01A0E7A8-4488-44C2-9EBF-6EE9839454A9}" type="presParOf" srcId="{BB3505BA-A213-4810-9809-81A96C519A32}" destId="{FB010890-2351-4106-A7F4-9F50AF9145A0}" srcOrd="1" destOrd="0" presId="urn:microsoft.com/office/officeart/2005/8/layout/hierarchy2"/>
    <dgm:cxn modelId="{902B54D4-0F58-455A-BEE4-A370EBE68802}" type="presParOf" srcId="{FB010890-2351-4106-A7F4-9F50AF9145A0}" destId="{B875781D-B3C3-48BF-8075-8E3D880E2363}" srcOrd="0" destOrd="0" presId="urn:microsoft.com/office/officeart/2005/8/layout/hierarchy2"/>
    <dgm:cxn modelId="{C051E8FA-3D37-462F-B357-B04A1ECCA537}" type="presParOf" srcId="{B875781D-B3C3-48BF-8075-8E3D880E2363}" destId="{D0A8BF26-183F-4496-A23F-95011849A08C}" srcOrd="0" destOrd="0" presId="urn:microsoft.com/office/officeart/2005/8/layout/hierarchy2"/>
    <dgm:cxn modelId="{9D760348-4570-492E-BA09-470C2ED1B5E6}" type="presParOf" srcId="{FB010890-2351-4106-A7F4-9F50AF9145A0}" destId="{A3A7AB0E-2538-49D2-BA50-550E6A3C6CD4}" srcOrd="1" destOrd="0" presId="urn:microsoft.com/office/officeart/2005/8/layout/hierarchy2"/>
    <dgm:cxn modelId="{2D48BD39-B6F7-496B-93E9-A49999ACDA77}" type="presParOf" srcId="{A3A7AB0E-2538-49D2-BA50-550E6A3C6CD4}" destId="{2B6A62CA-5BEE-4DB8-8B20-E872AB7B17BB}" srcOrd="0" destOrd="0" presId="urn:microsoft.com/office/officeart/2005/8/layout/hierarchy2"/>
    <dgm:cxn modelId="{425E7238-BA6F-42E2-946B-4A00E8F2C2BE}" type="presParOf" srcId="{A3A7AB0E-2538-49D2-BA50-550E6A3C6CD4}" destId="{F56D8C0A-38B7-41BE-88F5-60466AF6AAF5}" srcOrd="1" destOrd="0" presId="urn:microsoft.com/office/officeart/2005/8/layout/hierarchy2"/>
    <dgm:cxn modelId="{5122ACC5-B506-4D81-9781-B59F43F9FCD0}" type="presParOf" srcId="{FB010890-2351-4106-A7F4-9F50AF9145A0}" destId="{FE041CD2-B723-4343-880B-E8CE971BC660}" srcOrd="2" destOrd="0" presId="urn:microsoft.com/office/officeart/2005/8/layout/hierarchy2"/>
    <dgm:cxn modelId="{0E543C13-14E0-4E82-8EAD-5C58D2671694}" type="presParOf" srcId="{FE041CD2-B723-4343-880B-E8CE971BC660}" destId="{CDE060BA-69C8-4C2A-A0F2-32DCFE62DBA3}" srcOrd="0" destOrd="0" presId="urn:microsoft.com/office/officeart/2005/8/layout/hierarchy2"/>
    <dgm:cxn modelId="{65B64785-04F2-44DA-A5AC-9823D9F5F357}" type="presParOf" srcId="{FB010890-2351-4106-A7F4-9F50AF9145A0}" destId="{BCF8E79D-5007-471F-BB76-0709963CBFFD}" srcOrd="3" destOrd="0" presId="urn:microsoft.com/office/officeart/2005/8/layout/hierarchy2"/>
    <dgm:cxn modelId="{6E2687B4-0187-4ADC-B02E-E73B9284639E}" type="presParOf" srcId="{BCF8E79D-5007-471F-BB76-0709963CBFFD}" destId="{BDA883BD-F937-4DDF-B653-271119797C03}" srcOrd="0" destOrd="0" presId="urn:microsoft.com/office/officeart/2005/8/layout/hierarchy2"/>
    <dgm:cxn modelId="{D6E19AA0-AFA2-4C32-A291-B1EB2D841F38}" type="presParOf" srcId="{BCF8E79D-5007-471F-BB76-0709963CBFFD}" destId="{CD7E74E3-874B-4580-B7EB-322407EC6B49}" srcOrd="1" destOrd="0" presId="urn:microsoft.com/office/officeart/2005/8/layout/hierarchy2"/>
    <dgm:cxn modelId="{DBCC917C-E195-4C7F-B9C6-12D4AC7286F8}" type="presParOf" srcId="{FB010890-2351-4106-A7F4-9F50AF9145A0}" destId="{667F8AFA-D5A5-45E5-A2ED-43609510DDB7}" srcOrd="4" destOrd="0" presId="urn:microsoft.com/office/officeart/2005/8/layout/hierarchy2"/>
    <dgm:cxn modelId="{46CDD661-B0A9-4F85-A08E-91599D3E03D3}" type="presParOf" srcId="{667F8AFA-D5A5-45E5-A2ED-43609510DDB7}" destId="{34AE5B64-C68F-4A2C-82EE-B703E60A036F}" srcOrd="0" destOrd="0" presId="urn:microsoft.com/office/officeart/2005/8/layout/hierarchy2"/>
    <dgm:cxn modelId="{D21F4054-0FED-471E-AAB9-F4035861B63F}" type="presParOf" srcId="{FB010890-2351-4106-A7F4-9F50AF9145A0}" destId="{64CA0477-A8B6-4828-8F67-DDAAD238FF09}" srcOrd="5" destOrd="0" presId="urn:microsoft.com/office/officeart/2005/8/layout/hierarchy2"/>
    <dgm:cxn modelId="{F5AE3008-768D-4F07-B11C-8E7B66F18448}" type="presParOf" srcId="{64CA0477-A8B6-4828-8F67-DDAAD238FF09}" destId="{CCE880FF-A5E6-4F7C-9CE1-3551D452D164}" srcOrd="0" destOrd="0" presId="urn:microsoft.com/office/officeart/2005/8/layout/hierarchy2"/>
    <dgm:cxn modelId="{31C70B6B-0331-46FC-A646-60A6537B35CF}" type="presParOf" srcId="{64CA0477-A8B6-4828-8F67-DDAAD238FF09}" destId="{EC4303BF-2BC4-45F7-AA16-CC1757E8FFF6}" srcOrd="1" destOrd="0" presId="urn:microsoft.com/office/officeart/2005/8/layout/hierarchy2"/>
    <dgm:cxn modelId="{0D343CA9-9742-40D1-BF54-B49C817CB853}" type="presParOf" srcId="{C49CF4C0-192D-4DCC-8125-151DC2F8AB7E}" destId="{BC45A00D-F538-484F-90CD-7318BC7B9B82}" srcOrd="2" destOrd="0" presId="urn:microsoft.com/office/officeart/2005/8/layout/hierarchy2"/>
    <dgm:cxn modelId="{120253BD-1B4D-426F-A8F4-64D1A73485BA}" type="presParOf" srcId="{BC45A00D-F538-484F-90CD-7318BC7B9B82}" destId="{8E6500B6-AC23-48A2-9976-1F9987D8CABE}" srcOrd="0" destOrd="0" presId="urn:microsoft.com/office/officeart/2005/8/layout/hierarchy2"/>
    <dgm:cxn modelId="{ADFDE995-05FB-4FBC-9FDB-A8C0AB109836}" type="presParOf" srcId="{C49CF4C0-192D-4DCC-8125-151DC2F8AB7E}" destId="{032BF697-4696-43A3-9690-6A71DB48D3DC}" srcOrd="3" destOrd="0" presId="urn:microsoft.com/office/officeart/2005/8/layout/hierarchy2"/>
    <dgm:cxn modelId="{300D2E66-853C-4C7E-B5E1-BBF386863155}" type="presParOf" srcId="{032BF697-4696-43A3-9690-6A71DB48D3DC}" destId="{AF871CB1-E8B4-4FFC-8E09-36E72823BE8E}" srcOrd="0" destOrd="0" presId="urn:microsoft.com/office/officeart/2005/8/layout/hierarchy2"/>
    <dgm:cxn modelId="{2B3B6705-4645-445C-B98F-DDE4F3945706}" type="presParOf" srcId="{032BF697-4696-43A3-9690-6A71DB48D3DC}" destId="{5C068623-425B-41BE-8CF4-8C67230EE02A}" srcOrd="1" destOrd="0" presId="urn:microsoft.com/office/officeart/2005/8/layout/hierarchy2"/>
    <dgm:cxn modelId="{33CEEE0D-F867-41CD-BCB5-C9027BE67F77}" type="presParOf" srcId="{5C068623-425B-41BE-8CF4-8C67230EE02A}" destId="{C16BBB1B-BFD2-4055-9F52-160C0C1688E7}" srcOrd="0" destOrd="0" presId="urn:microsoft.com/office/officeart/2005/8/layout/hierarchy2"/>
    <dgm:cxn modelId="{4C5B197C-4A0E-4E9A-B966-AC6C265A9FB3}" type="presParOf" srcId="{C16BBB1B-BFD2-4055-9F52-160C0C1688E7}" destId="{8ACC89BB-7A3E-4AF0-96F4-47F4E78A0154}" srcOrd="0" destOrd="0" presId="urn:microsoft.com/office/officeart/2005/8/layout/hierarchy2"/>
    <dgm:cxn modelId="{4CBFABCC-3490-441F-A62B-651275607334}" type="presParOf" srcId="{5C068623-425B-41BE-8CF4-8C67230EE02A}" destId="{B9423519-12D5-4A55-AD49-A4B2C4F09EA6}" srcOrd="1" destOrd="0" presId="urn:microsoft.com/office/officeart/2005/8/layout/hierarchy2"/>
    <dgm:cxn modelId="{45FFD68F-AD8E-4413-A672-E7CB003EB02B}" type="presParOf" srcId="{B9423519-12D5-4A55-AD49-A4B2C4F09EA6}" destId="{21E3016D-7243-4ECD-93F2-26B287B142B1}" srcOrd="0" destOrd="0" presId="urn:microsoft.com/office/officeart/2005/8/layout/hierarchy2"/>
    <dgm:cxn modelId="{EEEF31D7-409A-43C2-B21B-F3005F201243}" type="presParOf" srcId="{B9423519-12D5-4A55-AD49-A4B2C4F09EA6}" destId="{615F5FC0-70AA-40BA-A6CF-2BD498EB29BD}" srcOrd="1" destOrd="0" presId="urn:microsoft.com/office/officeart/2005/8/layout/hierarchy2"/>
    <dgm:cxn modelId="{DE006B3F-F5D3-46B6-B72A-79B6ECFB834A}" type="presParOf" srcId="{5C068623-425B-41BE-8CF4-8C67230EE02A}" destId="{E9443CDE-F31E-4FB6-BBB8-4D70D77E0438}" srcOrd="2" destOrd="0" presId="urn:microsoft.com/office/officeart/2005/8/layout/hierarchy2"/>
    <dgm:cxn modelId="{AA4C8D08-C0B1-40FB-AEE2-F69218BFF2D8}" type="presParOf" srcId="{E9443CDE-F31E-4FB6-BBB8-4D70D77E0438}" destId="{7994DD3F-4D27-4582-BDBF-A1B88AF924FE}" srcOrd="0" destOrd="0" presId="urn:microsoft.com/office/officeart/2005/8/layout/hierarchy2"/>
    <dgm:cxn modelId="{EB09D137-F14D-4A0C-8F1B-0E002DDDE5BF}" type="presParOf" srcId="{5C068623-425B-41BE-8CF4-8C67230EE02A}" destId="{81E20AD1-82E3-456E-9D2F-AC696807B132}" srcOrd="3" destOrd="0" presId="urn:microsoft.com/office/officeart/2005/8/layout/hierarchy2"/>
    <dgm:cxn modelId="{DD3EF226-CF08-4313-83A0-A98792D0C0EE}" type="presParOf" srcId="{81E20AD1-82E3-456E-9D2F-AC696807B132}" destId="{4D038183-CECD-43BB-9A85-4E2D00EE5445}" srcOrd="0" destOrd="0" presId="urn:microsoft.com/office/officeart/2005/8/layout/hierarchy2"/>
    <dgm:cxn modelId="{5AC09DFA-CE1D-4571-9468-09CC75481D18}" type="presParOf" srcId="{81E20AD1-82E3-456E-9D2F-AC696807B132}" destId="{AA08406F-667C-4F2C-A366-710F24398FBE}" srcOrd="1" destOrd="0" presId="urn:microsoft.com/office/officeart/2005/8/layout/hierarchy2"/>
    <dgm:cxn modelId="{C11224B2-574E-4B9A-BB7B-E729FA0EFB41}" type="presParOf" srcId="{5C068623-425B-41BE-8CF4-8C67230EE02A}" destId="{20C97C66-8E6E-4B89-BE12-606681B2E2BA}" srcOrd="4" destOrd="0" presId="urn:microsoft.com/office/officeart/2005/8/layout/hierarchy2"/>
    <dgm:cxn modelId="{0BC4CC52-1FC4-43E1-B6BB-EB5746ABBA1D}" type="presParOf" srcId="{20C97C66-8E6E-4B89-BE12-606681B2E2BA}" destId="{255889CA-0223-435C-8952-599FF96F1520}" srcOrd="0" destOrd="0" presId="urn:microsoft.com/office/officeart/2005/8/layout/hierarchy2"/>
    <dgm:cxn modelId="{194225D0-25B5-4F41-AA35-47A86BFC1469}" type="presParOf" srcId="{5C068623-425B-41BE-8CF4-8C67230EE02A}" destId="{9371DD76-05F3-4518-B8DB-974A6A4037D0}" srcOrd="5" destOrd="0" presId="urn:microsoft.com/office/officeart/2005/8/layout/hierarchy2"/>
    <dgm:cxn modelId="{DD05F65E-925D-4588-933D-086432A477AF}" type="presParOf" srcId="{9371DD76-05F3-4518-B8DB-974A6A4037D0}" destId="{5E089DF3-A80B-4219-B88C-9CB45C74A706}" srcOrd="0" destOrd="0" presId="urn:microsoft.com/office/officeart/2005/8/layout/hierarchy2"/>
    <dgm:cxn modelId="{2823B094-7E6E-435F-9608-389609BD1184}" type="presParOf" srcId="{9371DD76-05F3-4518-B8DB-974A6A4037D0}" destId="{1E8B3CFD-4BCB-41DD-AC10-67D8C35E1F00}" srcOrd="1" destOrd="0" presId="urn:microsoft.com/office/officeart/2005/8/layout/hierarchy2"/>
    <dgm:cxn modelId="{AB9E79A1-6C8F-4654-9F5C-7B2802CE7827}" type="presParOf" srcId="{5C068623-425B-41BE-8CF4-8C67230EE02A}" destId="{E1037339-605A-4045-9A50-A534D27B9674}" srcOrd="6" destOrd="0" presId="urn:microsoft.com/office/officeart/2005/8/layout/hierarchy2"/>
    <dgm:cxn modelId="{5596DA61-7F5B-41E1-A5D8-069D2A75D139}" type="presParOf" srcId="{E1037339-605A-4045-9A50-A534D27B9674}" destId="{7021337C-48ED-47E2-9731-19F6868258DD}" srcOrd="0" destOrd="0" presId="urn:microsoft.com/office/officeart/2005/8/layout/hierarchy2"/>
    <dgm:cxn modelId="{2E2D0E1A-52F4-499F-9F10-EB5FC44E8096}" type="presParOf" srcId="{5C068623-425B-41BE-8CF4-8C67230EE02A}" destId="{00BCB400-9DFA-46E1-95F2-7DCB05FDD4FC}" srcOrd="7" destOrd="0" presId="urn:microsoft.com/office/officeart/2005/8/layout/hierarchy2"/>
    <dgm:cxn modelId="{C9C2D8F2-7A50-41F2-B89F-8BFAA341653E}" type="presParOf" srcId="{00BCB400-9DFA-46E1-95F2-7DCB05FDD4FC}" destId="{42D88FEB-E07E-4210-A89F-A894D45ABF1A}" srcOrd="0" destOrd="0" presId="urn:microsoft.com/office/officeart/2005/8/layout/hierarchy2"/>
    <dgm:cxn modelId="{3A36756A-414C-4C0D-9D2B-06147A9B10A0}" type="presParOf" srcId="{00BCB400-9DFA-46E1-95F2-7DCB05FDD4FC}" destId="{E9DCA063-ECC1-46D7-B8E9-EB21FB230202}" srcOrd="1" destOrd="0" presId="urn:microsoft.com/office/officeart/2005/8/layout/hierarchy2"/>
    <dgm:cxn modelId="{AAA7263C-B7F0-4DE3-A2E1-AB0116FE5040}" type="presParOf" srcId="{C49CF4C0-192D-4DCC-8125-151DC2F8AB7E}" destId="{96BB6F8A-EF59-424D-82CF-A26BC22B4952}" srcOrd="4" destOrd="0" presId="urn:microsoft.com/office/officeart/2005/8/layout/hierarchy2"/>
    <dgm:cxn modelId="{65B6D81B-9431-403F-835D-EC2BD9657F30}" type="presParOf" srcId="{96BB6F8A-EF59-424D-82CF-A26BC22B4952}" destId="{869A42ED-6EF0-422D-9723-D5788670D219}" srcOrd="0" destOrd="0" presId="urn:microsoft.com/office/officeart/2005/8/layout/hierarchy2"/>
    <dgm:cxn modelId="{E436475A-C680-430E-84A7-C1B2A7F9F2B7}" type="presParOf" srcId="{C49CF4C0-192D-4DCC-8125-151DC2F8AB7E}" destId="{F4B9C1BD-28A5-4EA5-89EE-95FAB4D9477D}" srcOrd="5" destOrd="0" presId="urn:microsoft.com/office/officeart/2005/8/layout/hierarchy2"/>
    <dgm:cxn modelId="{2A67F0A2-04B2-479C-B193-46DB3883414B}" type="presParOf" srcId="{F4B9C1BD-28A5-4EA5-89EE-95FAB4D9477D}" destId="{0729786B-6011-4F33-9AE0-854ABA6FA5F8}" srcOrd="0" destOrd="0" presId="urn:microsoft.com/office/officeart/2005/8/layout/hierarchy2"/>
    <dgm:cxn modelId="{942F01A3-6382-4D38-A613-A4789A63CEB5}" type="presParOf" srcId="{F4B9C1BD-28A5-4EA5-89EE-95FAB4D9477D}" destId="{053858B2-A30E-4211-9B19-8A9C013CB878}" srcOrd="1" destOrd="0" presId="urn:microsoft.com/office/officeart/2005/8/layout/hierarchy2"/>
    <dgm:cxn modelId="{E4A0F750-B4E2-4766-A1DE-D66211EF2DA9}" type="presParOf" srcId="{053858B2-A30E-4211-9B19-8A9C013CB878}" destId="{4CF8C62D-F1C1-4D98-B946-17936CCCA691}" srcOrd="0" destOrd="0" presId="urn:microsoft.com/office/officeart/2005/8/layout/hierarchy2"/>
    <dgm:cxn modelId="{A8E11EF1-E0DC-42FF-990E-E3644052FA37}" type="presParOf" srcId="{4CF8C62D-F1C1-4D98-B946-17936CCCA691}" destId="{DBD19392-D2A9-4DDD-8594-F78C45F4FA82}" srcOrd="0" destOrd="0" presId="urn:microsoft.com/office/officeart/2005/8/layout/hierarchy2"/>
    <dgm:cxn modelId="{B5BFB6F2-7CA6-4377-BCFA-E40172C7E941}" type="presParOf" srcId="{053858B2-A30E-4211-9B19-8A9C013CB878}" destId="{929A638E-886D-47DD-B5BF-D0D82A18B9C6}" srcOrd="1" destOrd="0" presId="urn:microsoft.com/office/officeart/2005/8/layout/hierarchy2"/>
    <dgm:cxn modelId="{ADC34E0B-2BEC-49CC-98CF-22F07E4FDB95}" type="presParOf" srcId="{929A638E-886D-47DD-B5BF-D0D82A18B9C6}" destId="{FA691EBB-A7E2-42F7-B3DD-F8EE816F2F5D}" srcOrd="0" destOrd="0" presId="urn:microsoft.com/office/officeart/2005/8/layout/hierarchy2"/>
    <dgm:cxn modelId="{1908801F-CF32-466E-A4B1-202AAD1872EA}" type="presParOf" srcId="{929A638E-886D-47DD-B5BF-D0D82A18B9C6}" destId="{EC9E609E-4859-46F0-B3B5-D40779F185DA}" srcOrd="1" destOrd="0" presId="urn:microsoft.com/office/officeart/2005/8/layout/hierarchy2"/>
    <dgm:cxn modelId="{73F8AE78-C317-4560-A3B2-FCE1E62D343C}" type="presParOf" srcId="{37C3C77E-5037-4495-8253-C1F82D6999C9}" destId="{0EDF3430-935E-4259-80E0-47431B3472C5}" srcOrd="2" destOrd="0" presId="urn:microsoft.com/office/officeart/2005/8/layout/hierarchy2"/>
    <dgm:cxn modelId="{AF094C72-128A-445C-999F-2AD8B56CEB7C}" type="presParOf" srcId="{0EDF3430-935E-4259-80E0-47431B3472C5}" destId="{780D137B-C56B-4186-BF82-9D29D20BEFC1}" srcOrd="0" destOrd="0" presId="urn:microsoft.com/office/officeart/2005/8/layout/hierarchy2"/>
    <dgm:cxn modelId="{D2A4103F-BBD6-4BAA-B3FB-34E1B45686E0}" type="presParOf" srcId="{37C3C77E-5037-4495-8253-C1F82D6999C9}" destId="{C6CBE792-4B53-4CF2-981D-52694E6AAE84}" srcOrd="3" destOrd="0" presId="urn:microsoft.com/office/officeart/2005/8/layout/hierarchy2"/>
    <dgm:cxn modelId="{81C10C92-B6C5-41CA-B47B-B2A9049612F6}" type="presParOf" srcId="{C6CBE792-4B53-4CF2-981D-52694E6AAE84}" destId="{F5944BCB-598D-4FB4-B7D3-2D613AC2C976}" srcOrd="0" destOrd="0" presId="urn:microsoft.com/office/officeart/2005/8/layout/hierarchy2"/>
    <dgm:cxn modelId="{69B92584-DF8D-4EEF-85B1-0AC566B3244D}" type="presParOf" srcId="{C6CBE792-4B53-4CF2-981D-52694E6AAE84}" destId="{B382A3B6-77BE-41D5-995C-728B65DC5C6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35920DD-16B2-4419-86FE-AADC933303AE}" type="doc">
      <dgm:prSet loTypeId="urn:microsoft.com/office/officeart/2005/8/layout/hierarchy2" loCatId="hierarchy" qsTypeId="urn:microsoft.com/office/officeart/2005/8/quickstyle/3d2" qsCatId="3D" csTypeId="urn:microsoft.com/office/officeart/2005/8/colors/colorful1#7" csCatId="colorful" phldr="1"/>
      <dgm:spPr/>
      <dgm:t>
        <a:bodyPr/>
        <a:lstStyle/>
        <a:p>
          <a:endParaRPr kumimoji="1" lang="ja-JP" altLang="en-US"/>
        </a:p>
      </dgm:t>
    </dgm:pt>
    <dgm:pt modelId="{1692C8BA-198E-4960-BDE4-878EE41C98BC}">
      <dgm:prSet phldrT="[テキスト]" custT="1"/>
      <dgm:spPr/>
      <dgm:t>
        <a:bodyPr/>
        <a:lstStyle/>
        <a:p>
          <a:r>
            <a:rPr kumimoji="1" lang="ja-JP" altLang="en-US" sz="2000" dirty="0" smtClean="0"/>
            <a:t>痩せ　　　たい！</a:t>
          </a:r>
          <a:endParaRPr kumimoji="1" lang="ja-JP" altLang="en-US" sz="2000" dirty="0"/>
        </a:p>
      </dgm:t>
    </dgm:pt>
    <dgm:pt modelId="{78D2C906-6FD3-4A5C-AF92-867AC19F33F7}" type="parTrans" cxnId="{35962382-EB0E-4D47-97F5-5B16B7474F8B}">
      <dgm:prSet/>
      <dgm:spPr/>
      <dgm:t>
        <a:bodyPr/>
        <a:lstStyle/>
        <a:p>
          <a:endParaRPr kumimoji="1" lang="ja-JP" altLang="en-US"/>
        </a:p>
      </dgm:t>
    </dgm:pt>
    <dgm:pt modelId="{00BC10A7-6639-44DB-8578-764A5D0D8436}" type="sibTrans" cxnId="{35962382-EB0E-4D47-97F5-5B16B7474F8B}">
      <dgm:prSet/>
      <dgm:spPr/>
      <dgm:t>
        <a:bodyPr/>
        <a:lstStyle/>
        <a:p>
          <a:endParaRPr kumimoji="1" lang="ja-JP" altLang="en-US"/>
        </a:p>
      </dgm:t>
    </dgm:pt>
    <dgm:pt modelId="{7EB91D10-A36C-44DB-BD81-CE65F7FF9370}">
      <dgm:prSet phldrT="[テキスト]" custT="1"/>
      <dgm:spPr/>
      <dgm:t>
        <a:bodyPr/>
        <a:lstStyle/>
        <a:p>
          <a:r>
            <a:rPr kumimoji="1" lang="ja-JP" altLang="en-US" sz="2000" dirty="0" smtClean="0"/>
            <a:t>カロリーの摂取量を減らす</a:t>
          </a:r>
          <a:endParaRPr kumimoji="1" lang="ja-JP" altLang="en-US" sz="2000" dirty="0"/>
        </a:p>
      </dgm:t>
    </dgm:pt>
    <dgm:pt modelId="{4F38B219-FB2C-474D-8BDA-4A35D5774951}" type="parTrans" cxnId="{A4325AE5-ABC9-4B4D-BB2E-63CD2DC3602E}">
      <dgm:prSet/>
      <dgm:spPr/>
      <dgm:t>
        <a:bodyPr/>
        <a:lstStyle/>
        <a:p>
          <a:endParaRPr kumimoji="1" lang="ja-JP" altLang="en-US"/>
        </a:p>
      </dgm:t>
    </dgm:pt>
    <dgm:pt modelId="{A6EDB034-60E3-46A6-AE0A-2CD0A3A67BEE}" type="sibTrans" cxnId="{A4325AE5-ABC9-4B4D-BB2E-63CD2DC3602E}">
      <dgm:prSet/>
      <dgm:spPr/>
      <dgm:t>
        <a:bodyPr/>
        <a:lstStyle/>
        <a:p>
          <a:endParaRPr kumimoji="1" lang="ja-JP" altLang="en-US"/>
        </a:p>
      </dgm:t>
    </dgm:pt>
    <dgm:pt modelId="{36014EFD-C618-4B7A-AC0D-72A387DE56F0}">
      <dgm:prSet phldrT="[テキスト]" custT="1"/>
      <dgm:spPr/>
      <dgm:t>
        <a:bodyPr/>
        <a:lstStyle/>
        <a:p>
          <a:r>
            <a:rPr kumimoji="1" lang="ja-JP" altLang="en-US" sz="2000" dirty="0" smtClean="0"/>
            <a:t>口からの摂取量を減らす</a:t>
          </a:r>
          <a:endParaRPr kumimoji="1" lang="ja-JP" altLang="en-US" sz="2000" dirty="0"/>
        </a:p>
      </dgm:t>
    </dgm:pt>
    <dgm:pt modelId="{2DF46271-8FE9-48EA-80B2-77158941C73D}" type="parTrans" cxnId="{CE9B2FD4-0F4A-49E1-85F4-57BF3E2627A9}">
      <dgm:prSet/>
      <dgm:spPr/>
      <dgm:t>
        <a:bodyPr/>
        <a:lstStyle/>
        <a:p>
          <a:endParaRPr kumimoji="1" lang="ja-JP" altLang="en-US"/>
        </a:p>
      </dgm:t>
    </dgm:pt>
    <dgm:pt modelId="{05CD3693-6C0F-4C3C-AB94-45D68D2C4509}" type="sibTrans" cxnId="{CE9B2FD4-0F4A-49E1-85F4-57BF3E2627A9}">
      <dgm:prSet/>
      <dgm:spPr/>
      <dgm:t>
        <a:bodyPr/>
        <a:lstStyle/>
        <a:p>
          <a:endParaRPr kumimoji="1" lang="ja-JP" altLang="en-US"/>
        </a:p>
      </dgm:t>
    </dgm:pt>
    <dgm:pt modelId="{368CAB80-7042-4951-9C70-1C55B6F7932F}">
      <dgm:prSet phldrT="[テキスト]" custT="1"/>
      <dgm:spPr/>
      <dgm:t>
        <a:bodyPr/>
        <a:lstStyle/>
        <a:p>
          <a:r>
            <a:rPr kumimoji="1" lang="ja-JP" altLang="en-US" sz="2000" dirty="0" smtClean="0"/>
            <a:t>体内への吸収率を下げる</a:t>
          </a:r>
          <a:endParaRPr kumimoji="1" lang="ja-JP" altLang="en-US" sz="2000" dirty="0"/>
        </a:p>
      </dgm:t>
    </dgm:pt>
    <dgm:pt modelId="{AE9CA64E-9176-4678-AA43-79E3E7F02712}" type="parTrans" cxnId="{6FBF17C2-35E5-4207-B1C2-4E96C121582D}">
      <dgm:prSet/>
      <dgm:spPr/>
      <dgm:t>
        <a:bodyPr/>
        <a:lstStyle/>
        <a:p>
          <a:endParaRPr kumimoji="1" lang="ja-JP" altLang="en-US"/>
        </a:p>
      </dgm:t>
    </dgm:pt>
    <dgm:pt modelId="{09A9D316-35A6-4A29-A26C-5F5FA1452253}" type="sibTrans" cxnId="{6FBF17C2-35E5-4207-B1C2-4E96C121582D}">
      <dgm:prSet/>
      <dgm:spPr/>
      <dgm:t>
        <a:bodyPr/>
        <a:lstStyle/>
        <a:p>
          <a:endParaRPr kumimoji="1" lang="ja-JP" altLang="en-US"/>
        </a:p>
      </dgm:t>
    </dgm:pt>
    <dgm:pt modelId="{C6B9FD67-1B30-4CC5-871F-E24EE33DEE61}">
      <dgm:prSet phldrT="[テキスト]" custT="1"/>
      <dgm:spPr/>
      <dgm:t>
        <a:bodyPr/>
        <a:lstStyle/>
        <a:p>
          <a:r>
            <a:rPr kumimoji="1" lang="ja-JP" altLang="en-US" sz="2000" dirty="0" smtClean="0"/>
            <a:t>カロリーの消費量を増やす</a:t>
          </a:r>
          <a:endParaRPr kumimoji="1" lang="ja-JP" altLang="en-US" sz="2000" dirty="0"/>
        </a:p>
      </dgm:t>
    </dgm:pt>
    <dgm:pt modelId="{42D2D8F2-3C7B-43BD-B6E4-493B65598EDB}" type="parTrans" cxnId="{4779A37B-7AE2-4417-931B-1AD0A8CC85EC}">
      <dgm:prSet/>
      <dgm:spPr/>
      <dgm:t>
        <a:bodyPr/>
        <a:lstStyle/>
        <a:p>
          <a:endParaRPr kumimoji="1" lang="ja-JP" altLang="en-US"/>
        </a:p>
      </dgm:t>
    </dgm:pt>
    <dgm:pt modelId="{ADE89199-CED9-4479-821F-94DD41DEE252}" type="sibTrans" cxnId="{4779A37B-7AE2-4417-931B-1AD0A8CC85EC}">
      <dgm:prSet/>
      <dgm:spPr/>
      <dgm:t>
        <a:bodyPr/>
        <a:lstStyle/>
        <a:p>
          <a:endParaRPr kumimoji="1" lang="ja-JP" altLang="en-US"/>
        </a:p>
      </dgm:t>
    </dgm:pt>
    <dgm:pt modelId="{828BC3B2-77DC-49C4-B2C9-65EEABDBF27A}">
      <dgm:prSet phldrT="[テキスト]" custT="1"/>
      <dgm:spPr/>
      <dgm:t>
        <a:bodyPr/>
        <a:lstStyle/>
        <a:p>
          <a:r>
            <a:rPr kumimoji="1" lang="ja-JP" altLang="en-US" sz="2000" dirty="0" smtClean="0"/>
            <a:t>運動による放出量を増やす</a:t>
          </a:r>
          <a:endParaRPr kumimoji="1" lang="ja-JP" altLang="en-US" sz="2000" dirty="0"/>
        </a:p>
      </dgm:t>
    </dgm:pt>
    <dgm:pt modelId="{C875A428-C56B-4A54-A7A1-8A7B25B04F19}" type="parTrans" cxnId="{F81A78FD-2DB7-431E-A349-30FC94E0AF7D}">
      <dgm:prSet/>
      <dgm:spPr/>
      <dgm:t>
        <a:bodyPr/>
        <a:lstStyle/>
        <a:p>
          <a:endParaRPr kumimoji="1" lang="ja-JP" altLang="en-US"/>
        </a:p>
      </dgm:t>
    </dgm:pt>
    <dgm:pt modelId="{851BBB94-80A4-4A8D-A7AD-741CE96054A1}" type="sibTrans" cxnId="{F81A78FD-2DB7-431E-A349-30FC94E0AF7D}">
      <dgm:prSet/>
      <dgm:spPr/>
      <dgm:t>
        <a:bodyPr/>
        <a:lstStyle/>
        <a:p>
          <a:endParaRPr kumimoji="1" lang="ja-JP" altLang="en-US"/>
        </a:p>
      </dgm:t>
    </dgm:pt>
    <dgm:pt modelId="{9A185BB6-81F8-45E9-BFB5-2EF3F02661B2}">
      <dgm:prSet custT="1"/>
      <dgm:spPr/>
      <dgm:t>
        <a:bodyPr/>
        <a:lstStyle/>
        <a:p>
          <a:r>
            <a:rPr kumimoji="1" lang="ja-JP" altLang="en-US" sz="2000" dirty="0" smtClean="0"/>
            <a:t>体内の不要蓄積物を除去する</a:t>
          </a:r>
          <a:endParaRPr kumimoji="1" lang="ja-JP" altLang="en-US" sz="2000" dirty="0"/>
        </a:p>
      </dgm:t>
    </dgm:pt>
    <dgm:pt modelId="{DCB79C71-D229-4760-A240-F5ADD84EF9E2}" type="parTrans" cxnId="{D1BE20E0-C688-4B83-86F4-403F3E963590}">
      <dgm:prSet/>
      <dgm:spPr/>
      <dgm:t>
        <a:bodyPr/>
        <a:lstStyle/>
        <a:p>
          <a:endParaRPr kumimoji="1" lang="ja-JP" altLang="en-US"/>
        </a:p>
      </dgm:t>
    </dgm:pt>
    <dgm:pt modelId="{76AD0E4F-AB69-462E-AC1E-4F28C53C637A}" type="sibTrans" cxnId="{D1BE20E0-C688-4B83-86F4-403F3E963590}">
      <dgm:prSet/>
      <dgm:spPr/>
      <dgm:t>
        <a:bodyPr/>
        <a:lstStyle/>
        <a:p>
          <a:endParaRPr kumimoji="1" lang="ja-JP" altLang="en-US"/>
        </a:p>
      </dgm:t>
    </dgm:pt>
    <dgm:pt modelId="{83BB7621-C72F-4838-8151-AED6B0859BDA}">
      <dgm:prSet custT="1"/>
      <dgm:spPr/>
      <dgm:t>
        <a:bodyPr/>
        <a:lstStyle/>
        <a:p>
          <a:r>
            <a:rPr kumimoji="1" lang="ja-JP" altLang="en-US" sz="2000" dirty="0" smtClean="0"/>
            <a:t>脂肪を　　　　　除去する</a:t>
          </a:r>
          <a:endParaRPr kumimoji="1" lang="ja-JP" altLang="en-US" sz="2000" dirty="0"/>
        </a:p>
      </dgm:t>
    </dgm:pt>
    <dgm:pt modelId="{DA616566-BA11-4E57-BCBF-C46FDA73971A}" type="parTrans" cxnId="{890C2229-23DD-43B6-A287-3E576063B987}">
      <dgm:prSet/>
      <dgm:spPr/>
      <dgm:t>
        <a:bodyPr/>
        <a:lstStyle/>
        <a:p>
          <a:endParaRPr kumimoji="1" lang="ja-JP" altLang="en-US"/>
        </a:p>
      </dgm:t>
    </dgm:pt>
    <dgm:pt modelId="{75E1349D-E90D-45CB-BDA0-0651C1A69D79}" type="sibTrans" cxnId="{890C2229-23DD-43B6-A287-3E576063B987}">
      <dgm:prSet/>
      <dgm:spPr/>
      <dgm:t>
        <a:bodyPr/>
        <a:lstStyle/>
        <a:p>
          <a:endParaRPr kumimoji="1" lang="ja-JP" altLang="en-US"/>
        </a:p>
      </dgm:t>
    </dgm:pt>
    <dgm:pt modelId="{78AD2A8A-3A44-4195-82C0-0B1F0E9D4005}">
      <dgm:prSet custT="1"/>
      <dgm:spPr/>
      <dgm:t>
        <a:bodyPr/>
        <a:lstStyle/>
        <a:p>
          <a:r>
            <a:rPr kumimoji="1" lang="ja-JP" altLang="en-US" sz="2000" dirty="0" smtClean="0"/>
            <a:t>老廃物を　　除去する</a:t>
          </a:r>
          <a:endParaRPr kumimoji="1" lang="ja-JP" altLang="en-US" sz="2000" dirty="0"/>
        </a:p>
      </dgm:t>
    </dgm:pt>
    <dgm:pt modelId="{05F0E214-CC13-4246-AFD7-7D1276316BC8}" type="parTrans" cxnId="{48CE26D2-6757-48AC-BFB5-54FF3D92DDEE}">
      <dgm:prSet/>
      <dgm:spPr/>
      <dgm:t>
        <a:bodyPr/>
        <a:lstStyle/>
        <a:p>
          <a:endParaRPr kumimoji="1" lang="ja-JP" altLang="en-US"/>
        </a:p>
      </dgm:t>
    </dgm:pt>
    <dgm:pt modelId="{6A9FCBF0-B5CB-45CD-9188-098430DA0679}" type="sibTrans" cxnId="{48CE26D2-6757-48AC-BFB5-54FF3D92DDEE}">
      <dgm:prSet/>
      <dgm:spPr/>
      <dgm:t>
        <a:bodyPr/>
        <a:lstStyle/>
        <a:p>
          <a:endParaRPr kumimoji="1" lang="ja-JP" altLang="en-US"/>
        </a:p>
      </dgm:t>
    </dgm:pt>
    <dgm:pt modelId="{DFCCE953-8965-4F0B-94A1-D703D50348C5}">
      <dgm:prSet custT="1"/>
      <dgm:spPr/>
      <dgm:t>
        <a:bodyPr/>
        <a:lstStyle/>
        <a:p>
          <a:r>
            <a:rPr kumimoji="1" lang="ja-JP" altLang="en-US" sz="2000" dirty="0" smtClean="0"/>
            <a:t>基礎代謝率を上げる</a:t>
          </a:r>
          <a:endParaRPr kumimoji="1" lang="ja-JP" altLang="en-US" sz="2000" dirty="0"/>
        </a:p>
      </dgm:t>
    </dgm:pt>
    <dgm:pt modelId="{F0A32FC6-B63B-440D-A7EE-AD734124D0DD}" type="parTrans" cxnId="{15B4836D-8F1B-4F2D-BA8D-096CB9420CCD}">
      <dgm:prSet/>
      <dgm:spPr/>
      <dgm:t>
        <a:bodyPr/>
        <a:lstStyle/>
        <a:p>
          <a:endParaRPr kumimoji="1" lang="ja-JP" altLang="en-US"/>
        </a:p>
      </dgm:t>
    </dgm:pt>
    <dgm:pt modelId="{C42DD5AD-2089-41AC-8AE9-CE8C6C3D344A}" type="sibTrans" cxnId="{15B4836D-8F1B-4F2D-BA8D-096CB9420CCD}">
      <dgm:prSet/>
      <dgm:spPr/>
      <dgm:t>
        <a:bodyPr/>
        <a:lstStyle/>
        <a:p>
          <a:endParaRPr kumimoji="1" lang="ja-JP" altLang="en-US"/>
        </a:p>
      </dgm:t>
    </dgm:pt>
    <dgm:pt modelId="{56F155B4-5C9C-41AD-80BB-B9607C420E33}">
      <dgm:prSet/>
      <dgm:spPr/>
      <dgm:t>
        <a:bodyPr/>
        <a:lstStyle/>
        <a:p>
          <a:r>
            <a:rPr kumimoji="1" lang="ja-JP" altLang="en-US" dirty="0" smtClean="0"/>
            <a:t>カロリー摂取量を減らす</a:t>
          </a:r>
          <a:endParaRPr kumimoji="1" lang="ja-JP" altLang="en-US" dirty="0"/>
        </a:p>
      </dgm:t>
    </dgm:pt>
    <dgm:pt modelId="{B5FFA0E5-2581-4D0D-946F-E7F055A519D9}" type="parTrans" cxnId="{E719133B-0934-42BA-A423-048D1B082D9D}">
      <dgm:prSet/>
      <dgm:spPr/>
      <dgm:t>
        <a:bodyPr/>
        <a:lstStyle/>
        <a:p>
          <a:endParaRPr kumimoji="1" lang="ja-JP" altLang="en-US"/>
        </a:p>
      </dgm:t>
    </dgm:pt>
    <dgm:pt modelId="{B4B6D5D6-0F72-4B15-BEED-29927899B096}" type="sibTrans" cxnId="{E719133B-0934-42BA-A423-048D1B082D9D}">
      <dgm:prSet/>
      <dgm:spPr/>
      <dgm:t>
        <a:bodyPr/>
        <a:lstStyle/>
        <a:p>
          <a:endParaRPr kumimoji="1" lang="ja-JP" altLang="en-US"/>
        </a:p>
      </dgm:t>
    </dgm:pt>
    <dgm:pt modelId="{EE3D9778-9058-4313-934B-347B9146C112}">
      <dgm:prSet/>
      <dgm:spPr>
        <a:solidFill>
          <a:srgbClr val="00B050"/>
        </a:solidFill>
        <a:ln>
          <a:solidFill>
            <a:srgbClr val="00B050"/>
          </a:solidFill>
        </a:ln>
      </dgm:spPr>
      <dgm:t>
        <a:bodyPr/>
        <a:lstStyle/>
        <a:p>
          <a:r>
            <a:rPr kumimoji="1" lang="ja-JP" altLang="en-US" dirty="0" smtClean="0"/>
            <a:t>寝る２時間前は食べない</a:t>
          </a:r>
          <a:endParaRPr kumimoji="1" lang="ja-JP" altLang="en-US" dirty="0"/>
        </a:p>
      </dgm:t>
    </dgm:pt>
    <dgm:pt modelId="{352F969F-3E19-4104-8D10-F871696FE093}" type="parTrans" cxnId="{828D217C-0436-4283-BE18-65CD48A01583}">
      <dgm:prSet/>
      <dgm:spPr>
        <a:ln>
          <a:solidFill>
            <a:srgbClr val="00B050"/>
          </a:solidFill>
        </a:ln>
      </dgm:spPr>
      <dgm:t>
        <a:bodyPr/>
        <a:lstStyle/>
        <a:p>
          <a:endParaRPr kumimoji="1" lang="ja-JP" altLang="en-US"/>
        </a:p>
      </dgm:t>
    </dgm:pt>
    <dgm:pt modelId="{43D7B63C-2429-42D0-A669-EE7BE68FD1C4}" type="sibTrans" cxnId="{828D217C-0436-4283-BE18-65CD48A01583}">
      <dgm:prSet/>
      <dgm:spPr/>
      <dgm:t>
        <a:bodyPr/>
        <a:lstStyle/>
        <a:p>
          <a:endParaRPr kumimoji="1" lang="ja-JP" altLang="en-US"/>
        </a:p>
      </dgm:t>
    </dgm:pt>
    <dgm:pt modelId="{879941DF-EE36-45A8-9716-F3AB760929F3}">
      <dgm:prSet/>
      <dgm:spPr>
        <a:solidFill>
          <a:srgbClr val="00B050"/>
        </a:solidFill>
        <a:ln>
          <a:solidFill>
            <a:srgbClr val="00B050"/>
          </a:solidFill>
        </a:ln>
      </dgm:spPr>
      <dgm:t>
        <a:bodyPr/>
        <a:lstStyle/>
        <a:p>
          <a:r>
            <a:rPr kumimoji="1" lang="ja-JP" altLang="en-US" dirty="0" smtClean="0"/>
            <a:t>間食をやめる</a:t>
          </a:r>
          <a:endParaRPr kumimoji="1" lang="ja-JP" altLang="en-US" dirty="0"/>
        </a:p>
      </dgm:t>
    </dgm:pt>
    <dgm:pt modelId="{799927A7-EABC-4335-A333-C4113A46AEAE}" type="parTrans" cxnId="{21AE5DA2-128E-4683-8331-2F73393A8221}">
      <dgm:prSet/>
      <dgm:spPr>
        <a:ln>
          <a:solidFill>
            <a:srgbClr val="00B050"/>
          </a:solidFill>
        </a:ln>
      </dgm:spPr>
      <dgm:t>
        <a:bodyPr/>
        <a:lstStyle/>
        <a:p>
          <a:endParaRPr kumimoji="1" lang="ja-JP" altLang="en-US"/>
        </a:p>
      </dgm:t>
    </dgm:pt>
    <dgm:pt modelId="{48E87D05-B1EB-4687-AE44-EA5160EA9086}" type="sibTrans" cxnId="{21AE5DA2-128E-4683-8331-2F73393A8221}">
      <dgm:prSet/>
      <dgm:spPr/>
      <dgm:t>
        <a:bodyPr/>
        <a:lstStyle/>
        <a:p>
          <a:endParaRPr kumimoji="1" lang="ja-JP" altLang="en-US"/>
        </a:p>
      </dgm:t>
    </dgm:pt>
    <dgm:pt modelId="{754DC1C6-72D2-4C21-9733-E7B0D492FD48}">
      <dgm:prSet/>
      <dgm:spPr/>
      <dgm:t>
        <a:bodyPr/>
        <a:lstStyle/>
        <a:p>
          <a:r>
            <a:rPr kumimoji="1" lang="ja-JP" altLang="en-US" dirty="0" smtClean="0"/>
            <a:t>エクササイズを行う</a:t>
          </a:r>
          <a:endParaRPr kumimoji="1" lang="ja-JP" altLang="en-US" dirty="0"/>
        </a:p>
      </dgm:t>
    </dgm:pt>
    <dgm:pt modelId="{A7C3B6A1-A55B-4C3F-B454-E97960FA9922}" type="parTrans" cxnId="{E860C490-C2FD-464A-8B1F-3FAE4F10503C}">
      <dgm:prSet/>
      <dgm:spPr/>
      <dgm:t>
        <a:bodyPr/>
        <a:lstStyle/>
        <a:p>
          <a:endParaRPr kumimoji="1" lang="ja-JP" altLang="en-US"/>
        </a:p>
      </dgm:t>
    </dgm:pt>
    <dgm:pt modelId="{9BD128A9-35CC-4831-8841-A4E993573808}" type="sibTrans" cxnId="{E860C490-C2FD-464A-8B1F-3FAE4F10503C}">
      <dgm:prSet/>
      <dgm:spPr/>
      <dgm:t>
        <a:bodyPr/>
        <a:lstStyle/>
        <a:p>
          <a:endParaRPr kumimoji="1" lang="ja-JP" altLang="en-US"/>
        </a:p>
      </dgm:t>
    </dgm:pt>
    <dgm:pt modelId="{2DC7717B-EBF0-49E4-BD04-BFF70C1C52D6}">
      <dgm:prSet/>
      <dgm:spPr>
        <a:solidFill>
          <a:srgbClr val="00B050"/>
        </a:solidFill>
        <a:ln>
          <a:solidFill>
            <a:srgbClr val="00B050"/>
          </a:solidFill>
        </a:ln>
      </dgm:spPr>
      <dgm:t>
        <a:bodyPr/>
        <a:lstStyle/>
        <a:p>
          <a:r>
            <a:rPr kumimoji="1" lang="ja-JP" altLang="en-US" dirty="0" smtClean="0"/>
            <a:t>ジョギングをする</a:t>
          </a:r>
          <a:endParaRPr kumimoji="1" lang="ja-JP" altLang="en-US" dirty="0"/>
        </a:p>
      </dgm:t>
    </dgm:pt>
    <dgm:pt modelId="{9A6EAD31-3B7F-4A1F-BC62-CEAB73C43A72}" type="parTrans" cxnId="{2C0E2686-71B1-4A94-8A9D-2E3286188FC2}">
      <dgm:prSet/>
      <dgm:spPr>
        <a:ln>
          <a:solidFill>
            <a:srgbClr val="00B050"/>
          </a:solidFill>
        </a:ln>
      </dgm:spPr>
      <dgm:t>
        <a:bodyPr/>
        <a:lstStyle/>
        <a:p>
          <a:endParaRPr kumimoji="1" lang="ja-JP" altLang="en-US"/>
        </a:p>
      </dgm:t>
    </dgm:pt>
    <dgm:pt modelId="{1D95F9E8-27ED-4F6B-AA00-FEC1D6E48240}" type="sibTrans" cxnId="{2C0E2686-71B1-4A94-8A9D-2E3286188FC2}">
      <dgm:prSet/>
      <dgm:spPr/>
      <dgm:t>
        <a:bodyPr/>
        <a:lstStyle/>
        <a:p>
          <a:endParaRPr kumimoji="1" lang="ja-JP" altLang="en-US"/>
        </a:p>
      </dgm:t>
    </dgm:pt>
    <dgm:pt modelId="{71264978-69A4-40CA-9EEA-1543B4EF42F2}">
      <dgm:prSet/>
      <dgm:spPr>
        <a:solidFill>
          <a:srgbClr val="00B050"/>
        </a:solidFill>
        <a:ln>
          <a:solidFill>
            <a:srgbClr val="00B050"/>
          </a:solidFill>
        </a:ln>
      </dgm:spPr>
      <dgm:t>
        <a:bodyPr/>
        <a:lstStyle/>
        <a:p>
          <a:r>
            <a:rPr kumimoji="1" lang="ja-JP" altLang="en-US" dirty="0" smtClean="0"/>
            <a:t>水泳をする</a:t>
          </a:r>
          <a:endParaRPr kumimoji="1" lang="ja-JP" altLang="en-US" dirty="0"/>
        </a:p>
      </dgm:t>
    </dgm:pt>
    <dgm:pt modelId="{05044977-80EC-432C-A4CC-D38E89836C37}" type="parTrans" cxnId="{BF3FD7E4-521B-42E9-B95D-7EE15EB34C4E}">
      <dgm:prSet/>
      <dgm:spPr>
        <a:solidFill>
          <a:srgbClr val="00B050"/>
        </a:solidFill>
        <a:ln>
          <a:solidFill>
            <a:srgbClr val="00B050"/>
          </a:solidFill>
        </a:ln>
      </dgm:spPr>
      <dgm:t>
        <a:bodyPr/>
        <a:lstStyle/>
        <a:p>
          <a:endParaRPr kumimoji="1" lang="ja-JP" altLang="en-US"/>
        </a:p>
      </dgm:t>
    </dgm:pt>
    <dgm:pt modelId="{1E4C9E1F-3B41-447E-AE49-60AE52FD7121}" type="sibTrans" cxnId="{BF3FD7E4-521B-42E9-B95D-7EE15EB34C4E}">
      <dgm:prSet/>
      <dgm:spPr/>
      <dgm:t>
        <a:bodyPr/>
        <a:lstStyle/>
        <a:p>
          <a:endParaRPr kumimoji="1" lang="ja-JP" altLang="en-US"/>
        </a:p>
      </dgm:t>
    </dgm:pt>
    <dgm:pt modelId="{41CA829E-DC89-42C2-876E-AB0FC91C5B61}">
      <dgm:prSet/>
      <dgm:spPr>
        <a:solidFill>
          <a:srgbClr val="00B050"/>
        </a:solidFill>
        <a:ln>
          <a:solidFill>
            <a:srgbClr val="00B050"/>
          </a:solidFill>
        </a:ln>
      </dgm:spPr>
      <dgm:t>
        <a:bodyPr/>
        <a:lstStyle/>
        <a:p>
          <a:r>
            <a:rPr kumimoji="1" lang="ja-JP" altLang="en-US" dirty="0" smtClean="0"/>
            <a:t>その他</a:t>
          </a:r>
          <a:endParaRPr kumimoji="1" lang="ja-JP" altLang="en-US" dirty="0"/>
        </a:p>
      </dgm:t>
    </dgm:pt>
    <dgm:pt modelId="{C5F1B9C1-54C8-4C1E-978A-AECD89F9FF9F}" type="parTrans" cxnId="{05EEFACC-E86C-473C-80D2-D425F38CDABC}">
      <dgm:prSet/>
      <dgm:spPr>
        <a:ln>
          <a:solidFill>
            <a:srgbClr val="00B050"/>
          </a:solidFill>
        </a:ln>
      </dgm:spPr>
      <dgm:t>
        <a:bodyPr/>
        <a:lstStyle/>
        <a:p>
          <a:endParaRPr kumimoji="1" lang="ja-JP" altLang="en-US"/>
        </a:p>
      </dgm:t>
    </dgm:pt>
    <dgm:pt modelId="{ADC8404C-4B57-4A3A-BF51-4E5F0FC9B133}" type="sibTrans" cxnId="{05EEFACC-E86C-473C-80D2-D425F38CDABC}">
      <dgm:prSet/>
      <dgm:spPr/>
      <dgm:t>
        <a:bodyPr/>
        <a:lstStyle/>
        <a:p>
          <a:endParaRPr kumimoji="1" lang="ja-JP" altLang="en-US"/>
        </a:p>
      </dgm:t>
    </dgm:pt>
    <dgm:pt modelId="{E91DDDE8-756F-45F4-A830-D40F0A8E7C96}" type="pres">
      <dgm:prSet presAssocID="{A35920DD-16B2-4419-86FE-AADC933303AE}" presName="diagram" presStyleCnt="0">
        <dgm:presLayoutVars>
          <dgm:chPref val="1"/>
          <dgm:dir/>
          <dgm:animOne val="branch"/>
          <dgm:animLvl val="lvl"/>
          <dgm:resizeHandles val="exact"/>
        </dgm:presLayoutVars>
      </dgm:prSet>
      <dgm:spPr/>
      <dgm:t>
        <a:bodyPr/>
        <a:lstStyle/>
        <a:p>
          <a:endParaRPr kumimoji="1" lang="ja-JP" altLang="en-US"/>
        </a:p>
      </dgm:t>
    </dgm:pt>
    <dgm:pt modelId="{43EC9A67-24DB-48E4-AE32-553BE0A9A886}" type="pres">
      <dgm:prSet presAssocID="{1692C8BA-198E-4960-BDE4-878EE41C98BC}" presName="root1" presStyleCnt="0"/>
      <dgm:spPr/>
      <dgm:t>
        <a:bodyPr/>
        <a:lstStyle/>
        <a:p>
          <a:endParaRPr kumimoji="1" lang="ja-JP" altLang="en-US"/>
        </a:p>
      </dgm:t>
    </dgm:pt>
    <dgm:pt modelId="{188A18DC-874B-4982-80B2-C7884AB91C06}" type="pres">
      <dgm:prSet presAssocID="{1692C8BA-198E-4960-BDE4-878EE41C98BC}" presName="LevelOneTextNode" presStyleLbl="node0" presStyleIdx="0" presStyleCnt="1" custScaleY="158254" custLinFactNeighborX="-31235" custLinFactNeighborY="-188">
        <dgm:presLayoutVars>
          <dgm:chPref val="3"/>
        </dgm:presLayoutVars>
      </dgm:prSet>
      <dgm:spPr/>
      <dgm:t>
        <a:bodyPr/>
        <a:lstStyle/>
        <a:p>
          <a:endParaRPr kumimoji="1" lang="ja-JP" altLang="en-US"/>
        </a:p>
      </dgm:t>
    </dgm:pt>
    <dgm:pt modelId="{F4C0304C-BA05-4048-AE80-2EDD7A1BECCF}" type="pres">
      <dgm:prSet presAssocID="{1692C8BA-198E-4960-BDE4-878EE41C98BC}" presName="level2hierChild" presStyleCnt="0"/>
      <dgm:spPr/>
      <dgm:t>
        <a:bodyPr/>
        <a:lstStyle/>
        <a:p>
          <a:endParaRPr kumimoji="1" lang="ja-JP" altLang="en-US"/>
        </a:p>
      </dgm:t>
    </dgm:pt>
    <dgm:pt modelId="{CC18D767-DFB1-46C0-A25F-E64537748A06}" type="pres">
      <dgm:prSet presAssocID="{4F38B219-FB2C-474D-8BDA-4A35D5774951}" presName="conn2-1" presStyleLbl="parChTrans1D2" presStyleIdx="0" presStyleCnt="3"/>
      <dgm:spPr/>
      <dgm:t>
        <a:bodyPr/>
        <a:lstStyle/>
        <a:p>
          <a:endParaRPr kumimoji="1" lang="ja-JP" altLang="en-US"/>
        </a:p>
      </dgm:t>
    </dgm:pt>
    <dgm:pt modelId="{A9373D39-EE4F-4C69-9AEC-02D30BF45B96}" type="pres">
      <dgm:prSet presAssocID="{4F38B219-FB2C-474D-8BDA-4A35D5774951}" presName="connTx" presStyleLbl="parChTrans1D2" presStyleIdx="0" presStyleCnt="3"/>
      <dgm:spPr/>
      <dgm:t>
        <a:bodyPr/>
        <a:lstStyle/>
        <a:p>
          <a:endParaRPr kumimoji="1" lang="ja-JP" altLang="en-US"/>
        </a:p>
      </dgm:t>
    </dgm:pt>
    <dgm:pt modelId="{1F7CDE7B-D701-440B-879D-0E4CE41A5B1B}" type="pres">
      <dgm:prSet presAssocID="{7EB91D10-A36C-44DB-BD81-CE65F7FF9370}" presName="root2" presStyleCnt="0"/>
      <dgm:spPr/>
      <dgm:t>
        <a:bodyPr/>
        <a:lstStyle/>
        <a:p>
          <a:endParaRPr kumimoji="1" lang="ja-JP" altLang="en-US"/>
        </a:p>
      </dgm:t>
    </dgm:pt>
    <dgm:pt modelId="{5D555CE2-D244-496A-8338-BD8DDE67DB49}" type="pres">
      <dgm:prSet presAssocID="{7EB91D10-A36C-44DB-BD81-CE65F7FF9370}" presName="LevelTwoTextNode" presStyleLbl="node2" presStyleIdx="0" presStyleCnt="3" custScaleX="156988">
        <dgm:presLayoutVars>
          <dgm:chPref val="3"/>
        </dgm:presLayoutVars>
      </dgm:prSet>
      <dgm:spPr/>
      <dgm:t>
        <a:bodyPr/>
        <a:lstStyle/>
        <a:p>
          <a:endParaRPr kumimoji="1" lang="ja-JP" altLang="en-US"/>
        </a:p>
      </dgm:t>
    </dgm:pt>
    <dgm:pt modelId="{F1F47F7B-FB95-478C-863A-702E9902357B}" type="pres">
      <dgm:prSet presAssocID="{7EB91D10-A36C-44DB-BD81-CE65F7FF9370}" presName="level3hierChild" presStyleCnt="0"/>
      <dgm:spPr/>
      <dgm:t>
        <a:bodyPr/>
        <a:lstStyle/>
        <a:p>
          <a:endParaRPr kumimoji="1" lang="ja-JP" altLang="en-US"/>
        </a:p>
      </dgm:t>
    </dgm:pt>
    <dgm:pt modelId="{31EDCDC6-A399-4776-949D-1E57E63B387C}" type="pres">
      <dgm:prSet presAssocID="{2DF46271-8FE9-48EA-80B2-77158941C73D}" presName="conn2-1" presStyleLbl="parChTrans1D3" presStyleIdx="0" presStyleCnt="6"/>
      <dgm:spPr/>
      <dgm:t>
        <a:bodyPr/>
        <a:lstStyle/>
        <a:p>
          <a:endParaRPr kumimoji="1" lang="ja-JP" altLang="en-US"/>
        </a:p>
      </dgm:t>
    </dgm:pt>
    <dgm:pt modelId="{2DD23C57-3676-45CB-8F5E-5E823E1E8360}" type="pres">
      <dgm:prSet presAssocID="{2DF46271-8FE9-48EA-80B2-77158941C73D}" presName="connTx" presStyleLbl="parChTrans1D3" presStyleIdx="0" presStyleCnt="6"/>
      <dgm:spPr/>
      <dgm:t>
        <a:bodyPr/>
        <a:lstStyle/>
        <a:p>
          <a:endParaRPr kumimoji="1" lang="ja-JP" altLang="en-US"/>
        </a:p>
      </dgm:t>
    </dgm:pt>
    <dgm:pt modelId="{383818DE-799A-4B21-A0AD-B1027A74E45E}" type="pres">
      <dgm:prSet presAssocID="{36014EFD-C618-4B7A-AC0D-72A387DE56F0}" presName="root2" presStyleCnt="0"/>
      <dgm:spPr/>
      <dgm:t>
        <a:bodyPr/>
        <a:lstStyle/>
        <a:p>
          <a:endParaRPr kumimoji="1" lang="ja-JP" altLang="en-US"/>
        </a:p>
      </dgm:t>
    </dgm:pt>
    <dgm:pt modelId="{C5906DBB-5C97-4F1A-B8E4-B913171B2BF6}" type="pres">
      <dgm:prSet presAssocID="{36014EFD-C618-4B7A-AC0D-72A387DE56F0}" presName="LevelTwoTextNode" presStyleLbl="node3" presStyleIdx="0" presStyleCnt="6" custScaleX="128279">
        <dgm:presLayoutVars>
          <dgm:chPref val="3"/>
        </dgm:presLayoutVars>
      </dgm:prSet>
      <dgm:spPr/>
      <dgm:t>
        <a:bodyPr/>
        <a:lstStyle/>
        <a:p>
          <a:endParaRPr kumimoji="1" lang="ja-JP" altLang="en-US"/>
        </a:p>
      </dgm:t>
    </dgm:pt>
    <dgm:pt modelId="{0030DF1F-05FF-414C-91F9-B72524F84E8A}" type="pres">
      <dgm:prSet presAssocID="{36014EFD-C618-4B7A-AC0D-72A387DE56F0}" presName="level3hierChild" presStyleCnt="0"/>
      <dgm:spPr/>
      <dgm:t>
        <a:bodyPr/>
        <a:lstStyle/>
        <a:p>
          <a:endParaRPr kumimoji="1" lang="ja-JP" altLang="en-US"/>
        </a:p>
      </dgm:t>
    </dgm:pt>
    <dgm:pt modelId="{F576BBD2-4D07-4DAD-B70A-16DD0D5C9E64}" type="pres">
      <dgm:prSet presAssocID="{B5FFA0E5-2581-4D0D-946F-E7F055A519D9}" presName="conn2-1" presStyleLbl="parChTrans1D4" presStyleIdx="0" presStyleCnt="7"/>
      <dgm:spPr/>
      <dgm:t>
        <a:bodyPr/>
        <a:lstStyle/>
        <a:p>
          <a:endParaRPr kumimoji="1" lang="ja-JP" altLang="en-US"/>
        </a:p>
      </dgm:t>
    </dgm:pt>
    <dgm:pt modelId="{CBE6E766-1757-413F-B0EF-F132E7B72AE2}" type="pres">
      <dgm:prSet presAssocID="{B5FFA0E5-2581-4D0D-946F-E7F055A519D9}" presName="connTx" presStyleLbl="parChTrans1D4" presStyleIdx="0" presStyleCnt="7"/>
      <dgm:spPr/>
      <dgm:t>
        <a:bodyPr/>
        <a:lstStyle/>
        <a:p>
          <a:endParaRPr kumimoji="1" lang="ja-JP" altLang="en-US"/>
        </a:p>
      </dgm:t>
    </dgm:pt>
    <dgm:pt modelId="{285236D1-F686-45F9-B1BE-4BC26D9C1333}" type="pres">
      <dgm:prSet presAssocID="{56F155B4-5C9C-41AD-80BB-B9607C420E33}" presName="root2" presStyleCnt="0"/>
      <dgm:spPr/>
      <dgm:t>
        <a:bodyPr/>
        <a:lstStyle/>
        <a:p>
          <a:endParaRPr kumimoji="1" lang="ja-JP" altLang="en-US"/>
        </a:p>
      </dgm:t>
    </dgm:pt>
    <dgm:pt modelId="{B962A595-CA74-4DD0-8749-CA5A8B7AE1F0}" type="pres">
      <dgm:prSet presAssocID="{56F155B4-5C9C-41AD-80BB-B9607C420E33}" presName="LevelTwoTextNode" presStyleLbl="node4" presStyleIdx="0" presStyleCnt="7">
        <dgm:presLayoutVars>
          <dgm:chPref val="3"/>
        </dgm:presLayoutVars>
      </dgm:prSet>
      <dgm:spPr/>
      <dgm:t>
        <a:bodyPr/>
        <a:lstStyle/>
        <a:p>
          <a:endParaRPr kumimoji="1" lang="ja-JP" altLang="en-US"/>
        </a:p>
      </dgm:t>
    </dgm:pt>
    <dgm:pt modelId="{303E2A14-9EF1-42FF-BD9F-3DC26CE2A2E2}" type="pres">
      <dgm:prSet presAssocID="{56F155B4-5C9C-41AD-80BB-B9607C420E33}" presName="level3hierChild" presStyleCnt="0"/>
      <dgm:spPr/>
      <dgm:t>
        <a:bodyPr/>
        <a:lstStyle/>
        <a:p>
          <a:endParaRPr kumimoji="1" lang="ja-JP" altLang="en-US"/>
        </a:p>
      </dgm:t>
    </dgm:pt>
    <dgm:pt modelId="{7D6586CA-ED6D-4311-BAB1-E4844E7BAE9F}" type="pres">
      <dgm:prSet presAssocID="{352F969F-3E19-4104-8D10-F871696FE093}" presName="conn2-1" presStyleLbl="parChTrans1D4" presStyleIdx="1" presStyleCnt="7"/>
      <dgm:spPr/>
      <dgm:t>
        <a:bodyPr/>
        <a:lstStyle/>
        <a:p>
          <a:endParaRPr kumimoji="1" lang="ja-JP" altLang="en-US"/>
        </a:p>
      </dgm:t>
    </dgm:pt>
    <dgm:pt modelId="{DCB5695E-1891-4069-91E3-31E6B9C7D80E}" type="pres">
      <dgm:prSet presAssocID="{352F969F-3E19-4104-8D10-F871696FE093}" presName="connTx" presStyleLbl="parChTrans1D4" presStyleIdx="1" presStyleCnt="7"/>
      <dgm:spPr/>
      <dgm:t>
        <a:bodyPr/>
        <a:lstStyle/>
        <a:p>
          <a:endParaRPr kumimoji="1" lang="ja-JP" altLang="en-US"/>
        </a:p>
      </dgm:t>
    </dgm:pt>
    <dgm:pt modelId="{0654DC4B-BC13-4358-9816-59E10A5BF083}" type="pres">
      <dgm:prSet presAssocID="{EE3D9778-9058-4313-934B-347B9146C112}" presName="root2" presStyleCnt="0"/>
      <dgm:spPr/>
      <dgm:t>
        <a:bodyPr/>
        <a:lstStyle/>
        <a:p>
          <a:endParaRPr kumimoji="1" lang="ja-JP" altLang="en-US"/>
        </a:p>
      </dgm:t>
    </dgm:pt>
    <dgm:pt modelId="{A62DCB31-FF5C-4771-9649-FAA9A8855F4A}" type="pres">
      <dgm:prSet presAssocID="{EE3D9778-9058-4313-934B-347B9146C112}" presName="LevelTwoTextNode" presStyleLbl="node4" presStyleIdx="1" presStyleCnt="7">
        <dgm:presLayoutVars>
          <dgm:chPref val="3"/>
        </dgm:presLayoutVars>
      </dgm:prSet>
      <dgm:spPr/>
      <dgm:t>
        <a:bodyPr/>
        <a:lstStyle/>
        <a:p>
          <a:endParaRPr kumimoji="1" lang="ja-JP" altLang="en-US"/>
        </a:p>
      </dgm:t>
    </dgm:pt>
    <dgm:pt modelId="{C5D1E528-8836-49D4-A6D1-E31FEE95D0F2}" type="pres">
      <dgm:prSet presAssocID="{EE3D9778-9058-4313-934B-347B9146C112}" presName="level3hierChild" presStyleCnt="0"/>
      <dgm:spPr/>
      <dgm:t>
        <a:bodyPr/>
        <a:lstStyle/>
        <a:p>
          <a:endParaRPr kumimoji="1" lang="ja-JP" altLang="en-US"/>
        </a:p>
      </dgm:t>
    </dgm:pt>
    <dgm:pt modelId="{A7968822-5126-489B-8CC1-104CDE9315CD}" type="pres">
      <dgm:prSet presAssocID="{799927A7-EABC-4335-A333-C4113A46AEAE}" presName="conn2-1" presStyleLbl="parChTrans1D4" presStyleIdx="2" presStyleCnt="7"/>
      <dgm:spPr/>
      <dgm:t>
        <a:bodyPr/>
        <a:lstStyle/>
        <a:p>
          <a:endParaRPr kumimoji="1" lang="ja-JP" altLang="en-US"/>
        </a:p>
      </dgm:t>
    </dgm:pt>
    <dgm:pt modelId="{B3AC8ADD-33B6-476C-8A31-C04D69AE355E}" type="pres">
      <dgm:prSet presAssocID="{799927A7-EABC-4335-A333-C4113A46AEAE}" presName="connTx" presStyleLbl="parChTrans1D4" presStyleIdx="2" presStyleCnt="7"/>
      <dgm:spPr/>
      <dgm:t>
        <a:bodyPr/>
        <a:lstStyle/>
        <a:p>
          <a:endParaRPr kumimoji="1" lang="ja-JP" altLang="en-US"/>
        </a:p>
      </dgm:t>
    </dgm:pt>
    <dgm:pt modelId="{4131991A-D8DE-4022-9EF0-139909D5B443}" type="pres">
      <dgm:prSet presAssocID="{879941DF-EE36-45A8-9716-F3AB760929F3}" presName="root2" presStyleCnt="0"/>
      <dgm:spPr/>
      <dgm:t>
        <a:bodyPr/>
        <a:lstStyle/>
        <a:p>
          <a:endParaRPr kumimoji="1" lang="ja-JP" altLang="en-US"/>
        </a:p>
      </dgm:t>
    </dgm:pt>
    <dgm:pt modelId="{B33E11F7-6E8D-4D18-9810-FD5C10CD026C}" type="pres">
      <dgm:prSet presAssocID="{879941DF-EE36-45A8-9716-F3AB760929F3}" presName="LevelTwoTextNode" presStyleLbl="node4" presStyleIdx="2" presStyleCnt="7">
        <dgm:presLayoutVars>
          <dgm:chPref val="3"/>
        </dgm:presLayoutVars>
      </dgm:prSet>
      <dgm:spPr/>
      <dgm:t>
        <a:bodyPr/>
        <a:lstStyle/>
        <a:p>
          <a:endParaRPr kumimoji="1" lang="ja-JP" altLang="en-US"/>
        </a:p>
      </dgm:t>
    </dgm:pt>
    <dgm:pt modelId="{BED2AA38-8643-49C0-99D5-EE28FBF7A3C1}" type="pres">
      <dgm:prSet presAssocID="{879941DF-EE36-45A8-9716-F3AB760929F3}" presName="level3hierChild" presStyleCnt="0"/>
      <dgm:spPr/>
      <dgm:t>
        <a:bodyPr/>
        <a:lstStyle/>
        <a:p>
          <a:endParaRPr kumimoji="1" lang="ja-JP" altLang="en-US"/>
        </a:p>
      </dgm:t>
    </dgm:pt>
    <dgm:pt modelId="{92893582-09F6-45F6-AB8D-157E326B6448}" type="pres">
      <dgm:prSet presAssocID="{AE9CA64E-9176-4678-AA43-79E3E7F02712}" presName="conn2-1" presStyleLbl="parChTrans1D3" presStyleIdx="1" presStyleCnt="6"/>
      <dgm:spPr/>
      <dgm:t>
        <a:bodyPr/>
        <a:lstStyle/>
        <a:p>
          <a:endParaRPr kumimoji="1" lang="ja-JP" altLang="en-US"/>
        </a:p>
      </dgm:t>
    </dgm:pt>
    <dgm:pt modelId="{024ED2C0-5F62-4F7C-A57B-52D64E607B86}" type="pres">
      <dgm:prSet presAssocID="{AE9CA64E-9176-4678-AA43-79E3E7F02712}" presName="connTx" presStyleLbl="parChTrans1D3" presStyleIdx="1" presStyleCnt="6"/>
      <dgm:spPr/>
      <dgm:t>
        <a:bodyPr/>
        <a:lstStyle/>
        <a:p>
          <a:endParaRPr kumimoji="1" lang="ja-JP" altLang="en-US"/>
        </a:p>
      </dgm:t>
    </dgm:pt>
    <dgm:pt modelId="{0D55B23A-ADBF-4603-BB10-3114CFFABA8F}" type="pres">
      <dgm:prSet presAssocID="{368CAB80-7042-4951-9C70-1C55B6F7932F}" presName="root2" presStyleCnt="0"/>
      <dgm:spPr/>
      <dgm:t>
        <a:bodyPr/>
        <a:lstStyle/>
        <a:p>
          <a:endParaRPr kumimoji="1" lang="ja-JP" altLang="en-US"/>
        </a:p>
      </dgm:t>
    </dgm:pt>
    <dgm:pt modelId="{08BDF882-B6D0-4CD7-9A73-B595A67E6996}" type="pres">
      <dgm:prSet presAssocID="{368CAB80-7042-4951-9C70-1C55B6F7932F}" presName="LevelTwoTextNode" presStyleLbl="node3" presStyleIdx="1" presStyleCnt="6" custScaleX="128279">
        <dgm:presLayoutVars>
          <dgm:chPref val="3"/>
        </dgm:presLayoutVars>
      </dgm:prSet>
      <dgm:spPr/>
      <dgm:t>
        <a:bodyPr/>
        <a:lstStyle/>
        <a:p>
          <a:endParaRPr kumimoji="1" lang="ja-JP" altLang="en-US"/>
        </a:p>
      </dgm:t>
    </dgm:pt>
    <dgm:pt modelId="{DB055EA9-26DB-4D9B-A908-F59D4E32D954}" type="pres">
      <dgm:prSet presAssocID="{368CAB80-7042-4951-9C70-1C55B6F7932F}" presName="level3hierChild" presStyleCnt="0"/>
      <dgm:spPr/>
      <dgm:t>
        <a:bodyPr/>
        <a:lstStyle/>
        <a:p>
          <a:endParaRPr kumimoji="1" lang="ja-JP" altLang="en-US"/>
        </a:p>
      </dgm:t>
    </dgm:pt>
    <dgm:pt modelId="{B9EB0364-48AB-478F-A17A-38B7476C0F99}" type="pres">
      <dgm:prSet presAssocID="{DCB79C71-D229-4760-A240-F5ADD84EF9E2}" presName="conn2-1" presStyleLbl="parChTrans1D2" presStyleIdx="1" presStyleCnt="3"/>
      <dgm:spPr/>
      <dgm:t>
        <a:bodyPr/>
        <a:lstStyle/>
        <a:p>
          <a:endParaRPr kumimoji="1" lang="ja-JP" altLang="en-US"/>
        </a:p>
      </dgm:t>
    </dgm:pt>
    <dgm:pt modelId="{B9BDC2B9-B6AE-42EF-BA72-5ABC697EA676}" type="pres">
      <dgm:prSet presAssocID="{DCB79C71-D229-4760-A240-F5ADD84EF9E2}" presName="connTx" presStyleLbl="parChTrans1D2" presStyleIdx="1" presStyleCnt="3"/>
      <dgm:spPr/>
      <dgm:t>
        <a:bodyPr/>
        <a:lstStyle/>
        <a:p>
          <a:endParaRPr kumimoji="1" lang="ja-JP" altLang="en-US"/>
        </a:p>
      </dgm:t>
    </dgm:pt>
    <dgm:pt modelId="{9FFDAF0B-A618-475D-A5FF-D64D54546DF9}" type="pres">
      <dgm:prSet presAssocID="{9A185BB6-81F8-45E9-BFB5-2EF3F02661B2}" presName="root2" presStyleCnt="0"/>
      <dgm:spPr/>
      <dgm:t>
        <a:bodyPr/>
        <a:lstStyle/>
        <a:p>
          <a:endParaRPr kumimoji="1" lang="ja-JP" altLang="en-US"/>
        </a:p>
      </dgm:t>
    </dgm:pt>
    <dgm:pt modelId="{ED68C152-1983-42A6-B67A-7A14B0A8874A}" type="pres">
      <dgm:prSet presAssocID="{9A185BB6-81F8-45E9-BFB5-2EF3F02661B2}" presName="LevelTwoTextNode" presStyleLbl="node2" presStyleIdx="1" presStyleCnt="3" custScaleX="156988" custLinFactNeighborX="792" custLinFactNeighborY="51388">
        <dgm:presLayoutVars>
          <dgm:chPref val="3"/>
        </dgm:presLayoutVars>
      </dgm:prSet>
      <dgm:spPr/>
      <dgm:t>
        <a:bodyPr/>
        <a:lstStyle/>
        <a:p>
          <a:endParaRPr kumimoji="1" lang="ja-JP" altLang="en-US"/>
        </a:p>
      </dgm:t>
    </dgm:pt>
    <dgm:pt modelId="{051D2FA8-E238-4A66-82B5-6C98C21EFA86}" type="pres">
      <dgm:prSet presAssocID="{9A185BB6-81F8-45E9-BFB5-2EF3F02661B2}" presName="level3hierChild" presStyleCnt="0"/>
      <dgm:spPr/>
      <dgm:t>
        <a:bodyPr/>
        <a:lstStyle/>
        <a:p>
          <a:endParaRPr kumimoji="1" lang="ja-JP" altLang="en-US"/>
        </a:p>
      </dgm:t>
    </dgm:pt>
    <dgm:pt modelId="{3A33E43C-F213-453B-BC91-03E152F30090}" type="pres">
      <dgm:prSet presAssocID="{DA616566-BA11-4E57-BCBF-C46FDA73971A}" presName="conn2-1" presStyleLbl="parChTrans1D3" presStyleIdx="2" presStyleCnt="6"/>
      <dgm:spPr/>
      <dgm:t>
        <a:bodyPr/>
        <a:lstStyle/>
        <a:p>
          <a:endParaRPr kumimoji="1" lang="ja-JP" altLang="en-US"/>
        </a:p>
      </dgm:t>
    </dgm:pt>
    <dgm:pt modelId="{40DBBDA3-0A26-4143-82AA-7AEED69C85D2}" type="pres">
      <dgm:prSet presAssocID="{DA616566-BA11-4E57-BCBF-C46FDA73971A}" presName="connTx" presStyleLbl="parChTrans1D3" presStyleIdx="2" presStyleCnt="6"/>
      <dgm:spPr/>
      <dgm:t>
        <a:bodyPr/>
        <a:lstStyle/>
        <a:p>
          <a:endParaRPr kumimoji="1" lang="ja-JP" altLang="en-US"/>
        </a:p>
      </dgm:t>
    </dgm:pt>
    <dgm:pt modelId="{3C83747B-D133-40BC-AAB0-2CA9E71F8B48}" type="pres">
      <dgm:prSet presAssocID="{83BB7621-C72F-4838-8151-AED6B0859BDA}" presName="root2" presStyleCnt="0"/>
      <dgm:spPr/>
      <dgm:t>
        <a:bodyPr/>
        <a:lstStyle/>
        <a:p>
          <a:endParaRPr kumimoji="1" lang="ja-JP" altLang="en-US"/>
        </a:p>
      </dgm:t>
    </dgm:pt>
    <dgm:pt modelId="{F4FC3616-C798-40E3-99F5-8F5251BE5766}" type="pres">
      <dgm:prSet presAssocID="{83BB7621-C72F-4838-8151-AED6B0859BDA}" presName="LevelTwoTextNode" presStyleLbl="node3" presStyleIdx="2" presStyleCnt="6" custScaleX="128279">
        <dgm:presLayoutVars>
          <dgm:chPref val="3"/>
        </dgm:presLayoutVars>
      </dgm:prSet>
      <dgm:spPr/>
      <dgm:t>
        <a:bodyPr/>
        <a:lstStyle/>
        <a:p>
          <a:endParaRPr kumimoji="1" lang="ja-JP" altLang="en-US"/>
        </a:p>
      </dgm:t>
    </dgm:pt>
    <dgm:pt modelId="{31A0ABB5-039F-40DE-BAEF-0BBB9EE6BC10}" type="pres">
      <dgm:prSet presAssocID="{83BB7621-C72F-4838-8151-AED6B0859BDA}" presName="level3hierChild" presStyleCnt="0"/>
      <dgm:spPr/>
      <dgm:t>
        <a:bodyPr/>
        <a:lstStyle/>
        <a:p>
          <a:endParaRPr kumimoji="1" lang="ja-JP" altLang="en-US"/>
        </a:p>
      </dgm:t>
    </dgm:pt>
    <dgm:pt modelId="{18986C0C-2D32-4560-B684-E26DC3F12FB1}" type="pres">
      <dgm:prSet presAssocID="{05F0E214-CC13-4246-AFD7-7D1276316BC8}" presName="conn2-1" presStyleLbl="parChTrans1D3" presStyleIdx="3" presStyleCnt="6"/>
      <dgm:spPr/>
      <dgm:t>
        <a:bodyPr/>
        <a:lstStyle/>
        <a:p>
          <a:endParaRPr kumimoji="1" lang="ja-JP" altLang="en-US"/>
        </a:p>
      </dgm:t>
    </dgm:pt>
    <dgm:pt modelId="{EB3A8148-82F2-4A6F-A79C-1E3C6CF9945A}" type="pres">
      <dgm:prSet presAssocID="{05F0E214-CC13-4246-AFD7-7D1276316BC8}" presName="connTx" presStyleLbl="parChTrans1D3" presStyleIdx="3" presStyleCnt="6"/>
      <dgm:spPr/>
      <dgm:t>
        <a:bodyPr/>
        <a:lstStyle/>
        <a:p>
          <a:endParaRPr kumimoji="1" lang="ja-JP" altLang="en-US"/>
        </a:p>
      </dgm:t>
    </dgm:pt>
    <dgm:pt modelId="{C4A58A79-5EF8-4804-B32B-AF71E5A98B04}" type="pres">
      <dgm:prSet presAssocID="{78AD2A8A-3A44-4195-82C0-0B1F0E9D4005}" presName="root2" presStyleCnt="0"/>
      <dgm:spPr/>
      <dgm:t>
        <a:bodyPr/>
        <a:lstStyle/>
        <a:p>
          <a:endParaRPr kumimoji="1" lang="ja-JP" altLang="en-US"/>
        </a:p>
      </dgm:t>
    </dgm:pt>
    <dgm:pt modelId="{E45EAA47-DBDD-4AB6-87ED-2B22D1023263}" type="pres">
      <dgm:prSet presAssocID="{78AD2A8A-3A44-4195-82C0-0B1F0E9D4005}" presName="LevelTwoTextNode" presStyleLbl="node3" presStyleIdx="3" presStyleCnt="6" custScaleX="128279">
        <dgm:presLayoutVars>
          <dgm:chPref val="3"/>
        </dgm:presLayoutVars>
      </dgm:prSet>
      <dgm:spPr/>
      <dgm:t>
        <a:bodyPr/>
        <a:lstStyle/>
        <a:p>
          <a:endParaRPr kumimoji="1" lang="ja-JP" altLang="en-US"/>
        </a:p>
      </dgm:t>
    </dgm:pt>
    <dgm:pt modelId="{304B3372-2AEE-4C5A-A06F-9FED742030A4}" type="pres">
      <dgm:prSet presAssocID="{78AD2A8A-3A44-4195-82C0-0B1F0E9D4005}" presName="level3hierChild" presStyleCnt="0"/>
      <dgm:spPr/>
      <dgm:t>
        <a:bodyPr/>
        <a:lstStyle/>
        <a:p>
          <a:endParaRPr kumimoji="1" lang="ja-JP" altLang="en-US"/>
        </a:p>
      </dgm:t>
    </dgm:pt>
    <dgm:pt modelId="{ABF372A3-03F4-4857-AB4E-7C20A4B6E93E}" type="pres">
      <dgm:prSet presAssocID="{42D2D8F2-3C7B-43BD-B6E4-493B65598EDB}" presName="conn2-1" presStyleLbl="parChTrans1D2" presStyleIdx="2" presStyleCnt="3"/>
      <dgm:spPr/>
      <dgm:t>
        <a:bodyPr/>
        <a:lstStyle/>
        <a:p>
          <a:endParaRPr kumimoji="1" lang="ja-JP" altLang="en-US"/>
        </a:p>
      </dgm:t>
    </dgm:pt>
    <dgm:pt modelId="{67F65CF0-7190-4AFD-829D-E2D390669D35}" type="pres">
      <dgm:prSet presAssocID="{42D2D8F2-3C7B-43BD-B6E4-493B65598EDB}" presName="connTx" presStyleLbl="parChTrans1D2" presStyleIdx="2" presStyleCnt="3"/>
      <dgm:spPr/>
      <dgm:t>
        <a:bodyPr/>
        <a:lstStyle/>
        <a:p>
          <a:endParaRPr kumimoji="1" lang="ja-JP" altLang="en-US"/>
        </a:p>
      </dgm:t>
    </dgm:pt>
    <dgm:pt modelId="{30270D2F-A8A6-4679-BA5A-9F29818AB14C}" type="pres">
      <dgm:prSet presAssocID="{C6B9FD67-1B30-4CC5-871F-E24EE33DEE61}" presName="root2" presStyleCnt="0"/>
      <dgm:spPr/>
      <dgm:t>
        <a:bodyPr/>
        <a:lstStyle/>
        <a:p>
          <a:endParaRPr kumimoji="1" lang="ja-JP" altLang="en-US"/>
        </a:p>
      </dgm:t>
    </dgm:pt>
    <dgm:pt modelId="{FDFC55F1-23B9-44EF-B8E5-013CA064E029}" type="pres">
      <dgm:prSet presAssocID="{C6B9FD67-1B30-4CC5-871F-E24EE33DEE61}" presName="LevelTwoTextNode" presStyleLbl="node2" presStyleIdx="2" presStyleCnt="3" custScaleX="156988" custLinFactNeighborX="792" custLinFactNeighborY="-67716">
        <dgm:presLayoutVars>
          <dgm:chPref val="3"/>
        </dgm:presLayoutVars>
      </dgm:prSet>
      <dgm:spPr/>
      <dgm:t>
        <a:bodyPr/>
        <a:lstStyle/>
        <a:p>
          <a:endParaRPr kumimoji="1" lang="ja-JP" altLang="en-US"/>
        </a:p>
      </dgm:t>
    </dgm:pt>
    <dgm:pt modelId="{7D9A4395-8B2C-4EA9-9207-3FE0AD6C27DD}" type="pres">
      <dgm:prSet presAssocID="{C6B9FD67-1B30-4CC5-871F-E24EE33DEE61}" presName="level3hierChild" presStyleCnt="0"/>
      <dgm:spPr/>
      <dgm:t>
        <a:bodyPr/>
        <a:lstStyle/>
        <a:p>
          <a:endParaRPr kumimoji="1" lang="ja-JP" altLang="en-US"/>
        </a:p>
      </dgm:t>
    </dgm:pt>
    <dgm:pt modelId="{EABA83C7-A560-440F-A2A0-67EA8DA7C6D1}" type="pres">
      <dgm:prSet presAssocID="{C875A428-C56B-4A54-A7A1-8A7B25B04F19}" presName="conn2-1" presStyleLbl="parChTrans1D3" presStyleIdx="4" presStyleCnt="6"/>
      <dgm:spPr/>
      <dgm:t>
        <a:bodyPr/>
        <a:lstStyle/>
        <a:p>
          <a:endParaRPr kumimoji="1" lang="ja-JP" altLang="en-US"/>
        </a:p>
      </dgm:t>
    </dgm:pt>
    <dgm:pt modelId="{DE2E87D8-3402-45CA-9D47-95156D459B3B}" type="pres">
      <dgm:prSet presAssocID="{C875A428-C56B-4A54-A7A1-8A7B25B04F19}" presName="connTx" presStyleLbl="parChTrans1D3" presStyleIdx="4" presStyleCnt="6"/>
      <dgm:spPr/>
      <dgm:t>
        <a:bodyPr/>
        <a:lstStyle/>
        <a:p>
          <a:endParaRPr kumimoji="1" lang="ja-JP" altLang="en-US"/>
        </a:p>
      </dgm:t>
    </dgm:pt>
    <dgm:pt modelId="{09EC78B1-555D-4CA7-B022-46752EA8CB9F}" type="pres">
      <dgm:prSet presAssocID="{828BC3B2-77DC-49C4-B2C9-65EEABDBF27A}" presName="root2" presStyleCnt="0"/>
      <dgm:spPr/>
      <dgm:t>
        <a:bodyPr/>
        <a:lstStyle/>
        <a:p>
          <a:endParaRPr kumimoji="1" lang="ja-JP" altLang="en-US"/>
        </a:p>
      </dgm:t>
    </dgm:pt>
    <dgm:pt modelId="{2B076353-2A0C-4A03-8B52-B200AC1DD586}" type="pres">
      <dgm:prSet presAssocID="{828BC3B2-77DC-49C4-B2C9-65EEABDBF27A}" presName="LevelTwoTextNode" presStyleLbl="node3" presStyleIdx="4" presStyleCnt="6" custScaleX="128279">
        <dgm:presLayoutVars>
          <dgm:chPref val="3"/>
        </dgm:presLayoutVars>
      </dgm:prSet>
      <dgm:spPr/>
      <dgm:t>
        <a:bodyPr/>
        <a:lstStyle/>
        <a:p>
          <a:endParaRPr kumimoji="1" lang="ja-JP" altLang="en-US"/>
        </a:p>
      </dgm:t>
    </dgm:pt>
    <dgm:pt modelId="{CF63071C-4AF9-4C80-837E-8DDAF4ED7AD1}" type="pres">
      <dgm:prSet presAssocID="{828BC3B2-77DC-49C4-B2C9-65EEABDBF27A}" presName="level3hierChild" presStyleCnt="0"/>
      <dgm:spPr/>
      <dgm:t>
        <a:bodyPr/>
        <a:lstStyle/>
        <a:p>
          <a:endParaRPr kumimoji="1" lang="ja-JP" altLang="en-US"/>
        </a:p>
      </dgm:t>
    </dgm:pt>
    <dgm:pt modelId="{B63E6C13-CA04-47C2-8255-C65DC7322775}" type="pres">
      <dgm:prSet presAssocID="{A7C3B6A1-A55B-4C3F-B454-E97960FA9922}" presName="conn2-1" presStyleLbl="parChTrans1D4" presStyleIdx="3" presStyleCnt="7"/>
      <dgm:spPr/>
      <dgm:t>
        <a:bodyPr/>
        <a:lstStyle/>
        <a:p>
          <a:endParaRPr kumimoji="1" lang="ja-JP" altLang="en-US"/>
        </a:p>
      </dgm:t>
    </dgm:pt>
    <dgm:pt modelId="{55ECE7E2-2D42-4898-B546-0563E6B7C83B}" type="pres">
      <dgm:prSet presAssocID="{A7C3B6A1-A55B-4C3F-B454-E97960FA9922}" presName="connTx" presStyleLbl="parChTrans1D4" presStyleIdx="3" presStyleCnt="7"/>
      <dgm:spPr/>
      <dgm:t>
        <a:bodyPr/>
        <a:lstStyle/>
        <a:p>
          <a:endParaRPr kumimoji="1" lang="ja-JP" altLang="en-US"/>
        </a:p>
      </dgm:t>
    </dgm:pt>
    <dgm:pt modelId="{8323F92F-CB9F-4341-99B4-3DA86A66200A}" type="pres">
      <dgm:prSet presAssocID="{754DC1C6-72D2-4C21-9733-E7B0D492FD48}" presName="root2" presStyleCnt="0"/>
      <dgm:spPr/>
      <dgm:t>
        <a:bodyPr/>
        <a:lstStyle/>
        <a:p>
          <a:endParaRPr kumimoji="1" lang="ja-JP" altLang="en-US"/>
        </a:p>
      </dgm:t>
    </dgm:pt>
    <dgm:pt modelId="{DAF82A6E-5ACC-42E7-B7AC-A92595B3FB8C}" type="pres">
      <dgm:prSet presAssocID="{754DC1C6-72D2-4C21-9733-E7B0D492FD48}" presName="LevelTwoTextNode" presStyleLbl="node4" presStyleIdx="3" presStyleCnt="7">
        <dgm:presLayoutVars>
          <dgm:chPref val="3"/>
        </dgm:presLayoutVars>
      </dgm:prSet>
      <dgm:spPr/>
      <dgm:t>
        <a:bodyPr/>
        <a:lstStyle/>
        <a:p>
          <a:endParaRPr kumimoji="1" lang="ja-JP" altLang="en-US"/>
        </a:p>
      </dgm:t>
    </dgm:pt>
    <dgm:pt modelId="{A8362AC1-303B-45D4-A858-747509DC7B66}" type="pres">
      <dgm:prSet presAssocID="{754DC1C6-72D2-4C21-9733-E7B0D492FD48}" presName="level3hierChild" presStyleCnt="0"/>
      <dgm:spPr/>
      <dgm:t>
        <a:bodyPr/>
        <a:lstStyle/>
        <a:p>
          <a:endParaRPr kumimoji="1" lang="ja-JP" altLang="en-US"/>
        </a:p>
      </dgm:t>
    </dgm:pt>
    <dgm:pt modelId="{F35A6B38-46B8-49B1-A8D6-2CDA7684D58A}" type="pres">
      <dgm:prSet presAssocID="{9A6EAD31-3B7F-4A1F-BC62-CEAB73C43A72}" presName="conn2-1" presStyleLbl="parChTrans1D4" presStyleIdx="4" presStyleCnt="7"/>
      <dgm:spPr/>
      <dgm:t>
        <a:bodyPr/>
        <a:lstStyle/>
        <a:p>
          <a:endParaRPr kumimoji="1" lang="ja-JP" altLang="en-US"/>
        </a:p>
      </dgm:t>
    </dgm:pt>
    <dgm:pt modelId="{5735C0E7-A6F3-4248-B1A7-404CCBA01CD7}" type="pres">
      <dgm:prSet presAssocID="{9A6EAD31-3B7F-4A1F-BC62-CEAB73C43A72}" presName="connTx" presStyleLbl="parChTrans1D4" presStyleIdx="4" presStyleCnt="7"/>
      <dgm:spPr/>
      <dgm:t>
        <a:bodyPr/>
        <a:lstStyle/>
        <a:p>
          <a:endParaRPr kumimoji="1" lang="ja-JP" altLang="en-US"/>
        </a:p>
      </dgm:t>
    </dgm:pt>
    <dgm:pt modelId="{11BA593A-7D49-4FE3-851D-B511BE529C78}" type="pres">
      <dgm:prSet presAssocID="{2DC7717B-EBF0-49E4-BD04-BFF70C1C52D6}" presName="root2" presStyleCnt="0"/>
      <dgm:spPr/>
      <dgm:t>
        <a:bodyPr/>
        <a:lstStyle/>
        <a:p>
          <a:endParaRPr kumimoji="1" lang="ja-JP" altLang="en-US"/>
        </a:p>
      </dgm:t>
    </dgm:pt>
    <dgm:pt modelId="{C90A563A-1CDE-4152-9A18-89B06ED8B6F9}" type="pres">
      <dgm:prSet presAssocID="{2DC7717B-EBF0-49E4-BD04-BFF70C1C52D6}" presName="LevelTwoTextNode" presStyleLbl="node4" presStyleIdx="4" presStyleCnt="7">
        <dgm:presLayoutVars>
          <dgm:chPref val="3"/>
        </dgm:presLayoutVars>
      </dgm:prSet>
      <dgm:spPr/>
      <dgm:t>
        <a:bodyPr/>
        <a:lstStyle/>
        <a:p>
          <a:endParaRPr kumimoji="1" lang="ja-JP" altLang="en-US"/>
        </a:p>
      </dgm:t>
    </dgm:pt>
    <dgm:pt modelId="{AD47B94E-2FCC-4D98-8010-3F69ACC7C00A}" type="pres">
      <dgm:prSet presAssocID="{2DC7717B-EBF0-49E4-BD04-BFF70C1C52D6}" presName="level3hierChild" presStyleCnt="0"/>
      <dgm:spPr/>
      <dgm:t>
        <a:bodyPr/>
        <a:lstStyle/>
        <a:p>
          <a:endParaRPr kumimoji="1" lang="ja-JP" altLang="en-US"/>
        </a:p>
      </dgm:t>
    </dgm:pt>
    <dgm:pt modelId="{6425EB4D-1B11-4F6F-B9A1-2A0CB60CC8BC}" type="pres">
      <dgm:prSet presAssocID="{05044977-80EC-432C-A4CC-D38E89836C37}" presName="conn2-1" presStyleLbl="parChTrans1D4" presStyleIdx="5" presStyleCnt="7"/>
      <dgm:spPr/>
      <dgm:t>
        <a:bodyPr/>
        <a:lstStyle/>
        <a:p>
          <a:endParaRPr kumimoji="1" lang="ja-JP" altLang="en-US"/>
        </a:p>
      </dgm:t>
    </dgm:pt>
    <dgm:pt modelId="{D9DE806B-0F72-420C-83B3-F36086409D5B}" type="pres">
      <dgm:prSet presAssocID="{05044977-80EC-432C-A4CC-D38E89836C37}" presName="connTx" presStyleLbl="parChTrans1D4" presStyleIdx="5" presStyleCnt="7"/>
      <dgm:spPr/>
      <dgm:t>
        <a:bodyPr/>
        <a:lstStyle/>
        <a:p>
          <a:endParaRPr kumimoji="1" lang="ja-JP" altLang="en-US"/>
        </a:p>
      </dgm:t>
    </dgm:pt>
    <dgm:pt modelId="{95018822-337A-4F18-A289-186D41371856}" type="pres">
      <dgm:prSet presAssocID="{71264978-69A4-40CA-9EEA-1543B4EF42F2}" presName="root2" presStyleCnt="0"/>
      <dgm:spPr/>
      <dgm:t>
        <a:bodyPr/>
        <a:lstStyle/>
        <a:p>
          <a:endParaRPr kumimoji="1" lang="ja-JP" altLang="en-US"/>
        </a:p>
      </dgm:t>
    </dgm:pt>
    <dgm:pt modelId="{A7EDB790-B407-431E-A5D8-B14D6F333FEB}" type="pres">
      <dgm:prSet presAssocID="{71264978-69A4-40CA-9EEA-1543B4EF42F2}" presName="LevelTwoTextNode" presStyleLbl="node4" presStyleIdx="5" presStyleCnt="7">
        <dgm:presLayoutVars>
          <dgm:chPref val="3"/>
        </dgm:presLayoutVars>
      </dgm:prSet>
      <dgm:spPr/>
      <dgm:t>
        <a:bodyPr/>
        <a:lstStyle/>
        <a:p>
          <a:endParaRPr kumimoji="1" lang="ja-JP" altLang="en-US"/>
        </a:p>
      </dgm:t>
    </dgm:pt>
    <dgm:pt modelId="{D40EAB7D-9C2E-4DA1-B0F2-982E2900697D}" type="pres">
      <dgm:prSet presAssocID="{71264978-69A4-40CA-9EEA-1543B4EF42F2}" presName="level3hierChild" presStyleCnt="0"/>
      <dgm:spPr/>
      <dgm:t>
        <a:bodyPr/>
        <a:lstStyle/>
        <a:p>
          <a:endParaRPr kumimoji="1" lang="ja-JP" altLang="en-US"/>
        </a:p>
      </dgm:t>
    </dgm:pt>
    <dgm:pt modelId="{C41081D8-6DF0-4BAD-BFD7-352295DB25DA}" type="pres">
      <dgm:prSet presAssocID="{C5F1B9C1-54C8-4C1E-978A-AECD89F9FF9F}" presName="conn2-1" presStyleLbl="parChTrans1D4" presStyleIdx="6" presStyleCnt="7"/>
      <dgm:spPr/>
      <dgm:t>
        <a:bodyPr/>
        <a:lstStyle/>
        <a:p>
          <a:endParaRPr kumimoji="1" lang="ja-JP" altLang="en-US"/>
        </a:p>
      </dgm:t>
    </dgm:pt>
    <dgm:pt modelId="{0F31F8C7-CAEA-45F0-8B84-6C1C2256E36A}" type="pres">
      <dgm:prSet presAssocID="{C5F1B9C1-54C8-4C1E-978A-AECD89F9FF9F}" presName="connTx" presStyleLbl="parChTrans1D4" presStyleIdx="6" presStyleCnt="7"/>
      <dgm:spPr/>
      <dgm:t>
        <a:bodyPr/>
        <a:lstStyle/>
        <a:p>
          <a:endParaRPr kumimoji="1" lang="ja-JP" altLang="en-US"/>
        </a:p>
      </dgm:t>
    </dgm:pt>
    <dgm:pt modelId="{F4EC0999-BFFE-4002-873F-15CC2062D060}" type="pres">
      <dgm:prSet presAssocID="{41CA829E-DC89-42C2-876E-AB0FC91C5B61}" presName="root2" presStyleCnt="0"/>
      <dgm:spPr/>
      <dgm:t>
        <a:bodyPr/>
        <a:lstStyle/>
        <a:p>
          <a:endParaRPr kumimoji="1" lang="ja-JP" altLang="en-US"/>
        </a:p>
      </dgm:t>
    </dgm:pt>
    <dgm:pt modelId="{F346E3B1-A5DB-4DB5-85A8-0B568ECE1663}" type="pres">
      <dgm:prSet presAssocID="{41CA829E-DC89-42C2-876E-AB0FC91C5B61}" presName="LevelTwoTextNode" presStyleLbl="node4" presStyleIdx="6" presStyleCnt="7">
        <dgm:presLayoutVars>
          <dgm:chPref val="3"/>
        </dgm:presLayoutVars>
      </dgm:prSet>
      <dgm:spPr/>
      <dgm:t>
        <a:bodyPr/>
        <a:lstStyle/>
        <a:p>
          <a:endParaRPr kumimoji="1" lang="ja-JP" altLang="en-US"/>
        </a:p>
      </dgm:t>
    </dgm:pt>
    <dgm:pt modelId="{0A2C7B00-0271-45B4-82B2-B5260EC889E9}" type="pres">
      <dgm:prSet presAssocID="{41CA829E-DC89-42C2-876E-AB0FC91C5B61}" presName="level3hierChild" presStyleCnt="0"/>
      <dgm:spPr/>
      <dgm:t>
        <a:bodyPr/>
        <a:lstStyle/>
        <a:p>
          <a:endParaRPr kumimoji="1" lang="ja-JP" altLang="en-US"/>
        </a:p>
      </dgm:t>
    </dgm:pt>
    <dgm:pt modelId="{F7E3F6CF-4035-470F-BC56-667A788F4E61}" type="pres">
      <dgm:prSet presAssocID="{F0A32FC6-B63B-440D-A7EE-AD734124D0DD}" presName="conn2-1" presStyleLbl="parChTrans1D3" presStyleIdx="5" presStyleCnt="6"/>
      <dgm:spPr/>
      <dgm:t>
        <a:bodyPr/>
        <a:lstStyle/>
        <a:p>
          <a:endParaRPr kumimoji="1" lang="ja-JP" altLang="en-US"/>
        </a:p>
      </dgm:t>
    </dgm:pt>
    <dgm:pt modelId="{26521D32-3760-4CA8-9A3D-24FA32A53621}" type="pres">
      <dgm:prSet presAssocID="{F0A32FC6-B63B-440D-A7EE-AD734124D0DD}" presName="connTx" presStyleLbl="parChTrans1D3" presStyleIdx="5" presStyleCnt="6"/>
      <dgm:spPr/>
      <dgm:t>
        <a:bodyPr/>
        <a:lstStyle/>
        <a:p>
          <a:endParaRPr kumimoji="1" lang="ja-JP" altLang="en-US"/>
        </a:p>
      </dgm:t>
    </dgm:pt>
    <dgm:pt modelId="{F7C09CE1-9FA0-49F3-9194-BC1A8C163F86}" type="pres">
      <dgm:prSet presAssocID="{DFCCE953-8965-4F0B-94A1-D703D50348C5}" presName="root2" presStyleCnt="0"/>
      <dgm:spPr/>
      <dgm:t>
        <a:bodyPr/>
        <a:lstStyle/>
        <a:p>
          <a:endParaRPr kumimoji="1" lang="ja-JP" altLang="en-US"/>
        </a:p>
      </dgm:t>
    </dgm:pt>
    <dgm:pt modelId="{BDBD1AB0-17DD-4819-9356-F8988E75218A}" type="pres">
      <dgm:prSet presAssocID="{DFCCE953-8965-4F0B-94A1-D703D50348C5}" presName="LevelTwoTextNode" presStyleLbl="node3" presStyleIdx="5" presStyleCnt="6" custScaleX="128279">
        <dgm:presLayoutVars>
          <dgm:chPref val="3"/>
        </dgm:presLayoutVars>
      </dgm:prSet>
      <dgm:spPr/>
      <dgm:t>
        <a:bodyPr/>
        <a:lstStyle/>
        <a:p>
          <a:endParaRPr kumimoji="1" lang="ja-JP" altLang="en-US"/>
        </a:p>
      </dgm:t>
    </dgm:pt>
    <dgm:pt modelId="{A4E1032C-62C6-410A-B860-0DA63B047833}" type="pres">
      <dgm:prSet presAssocID="{DFCCE953-8965-4F0B-94A1-D703D50348C5}" presName="level3hierChild" presStyleCnt="0"/>
      <dgm:spPr/>
      <dgm:t>
        <a:bodyPr/>
        <a:lstStyle/>
        <a:p>
          <a:endParaRPr kumimoji="1" lang="ja-JP" altLang="en-US"/>
        </a:p>
      </dgm:t>
    </dgm:pt>
  </dgm:ptLst>
  <dgm:cxnLst>
    <dgm:cxn modelId="{597893D9-84F7-47D3-AF44-6B17C2ABD210}" type="presOf" srcId="{41CA829E-DC89-42C2-876E-AB0FC91C5B61}" destId="{F346E3B1-A5DB-4DB5-85A8-0B568ECE1663}" srcOrd="0" destOrd="0" presId="urn:microsoft.com/office/officeart/2005/8/layout/hierarchy2"/>
    <dgm:cxn modelId="{99EA224E-FE91-4441-994C-04A7353897CF}" type="presOf" srcId="{4F38B219-FB2C-474D-8BDA-4A35D5774951}" destId="{CC18D767-DFB1-46C0-A25F-E64537748A06}" srcOrd="0" destOrd="0" presId="urn:microsoft.com/office/officeart/2005/8/layout/hierarchy2"/>
    <dgm:cxn modelId="{0A6B233D-334B-4A16-88E7-E3BC06D7D479}" type="presOf" srcId="{C875A428-C56B-4A54-A7A1-8A7B25B04F19}" destId="{EABA83C7-A560-440F-A2A0-67EA8DA7C6D1}" srcOrd="0" destOrd="0" presId="urn:microsoft.com/office/officeart/2005/8/layout/hierarchy2"/>
    <dgm:cxn modelId="{F464C414-0455-4F6A-AE04-11AFA71B313C}" type="presOf" srcId="{C875A428-C56B-4A54-A7A1-8A7B25B04F19}" destId="{DE2E87D8-3402-45CA-9D47-95156D459B3B}" srcOrd="1" destOrd="0" presId="urn:microsoft.com/office/officeart/2005/8/layout/hierarchy2"/>
    <dgm:cxn modelId="{F544E103-F8EE-46E1-BC49-CB9591EB4D4B}" type="presOf" srcId="{799927A7-EABC-4335-A333-C4113A46AEAE}" destId="{B3AC8ADD-33B6-476C-8A31-C04D69AE355E}" srcOrd="1" destOrd="0" presId="urn:microsoft.com/office/officeart/2005/8/layout/hierarchy2"/>
    <dgm:cxn modelId="{81D7AB90-B015-480D-9081-E3EC27776139}" type="presOf" srcId="{879941DF-EE36-45A8-9716-F3AB760929F3}" destId="{B33E11F7-6E8D-4D18-9810-FD5C10CD026C}" srcOrd="0" destOrd="0" presId="urn:microsoft.com/office/officeart/2005/8/layout/hierarchy2"/>
    <dgm:cxn modelId="{9F9B755A-3010-4129-AFFD-06AFA49EA62E}" type="presOf" srcId="{42D2D8F2-3C7B-43BD-B6E4-493B65598EDB}" destId="{67F65CF0-7190-4AFD-829D-E2D390669D35}" srcOrd="1" destOrd="0" presId="urn:microsoft.com/office/officeart/2005/8/layout/hierarchy2"/>
    <dgm:cxn modelId="{480C78D3-9D2F-4252-93D6-40DB404E771C}" type="presOf" srcId="{352F969F-3E19-4104-8D10-F871696FE093}" destId="{7D6586CA-ED6D-4311-BAB1-E4844E7BAE9F}" srcOrd="0" destOrd="0" presId="urn:microsoft.com/office/officeart/2005/8/layout/hierarchy2"/>
    <dgm:cxn modelId="{31900A16-D81F-4B72-9715-29FFDA7AB522}" type="presOf" srcId="{F0A32FC6-B63B-440D-A7EE-AD734124D0DD}" destId="{26521D32-3760-4CA8-9A3D-24FA32A53621}" srcOrd="1" destOrd="0" presId="urn:microsoft.com/office/officeart/2005/8/layout/hierarchy2"/>
    <dgm:cxn modelId="{70C97247-5BD3-49F2-950E-F5588E6C31A2}" type="presOf" srcId="{DCB79C71-D229-4760-A240-F5ADD84EF9E2}" destId="{B9EB0364-48AB-478F-A17A-38B7476C0F99}" srcOrd="0" destOrd="0" presId="urn:microsoft.com/office/officeart/2005/8/layout/hierarchy2"/>
    <dgm:cxn modelId="{E860C490-C2FD-464A-8B1F-3FAE4F10503C}" srcId="{828BC3B2-77DC-49C4-B2C9-65EEABDBF27A}" destId="{754DC1C6-72D2-4C21-9733-E7B0D492FD48}" srcOrd="0" destOrd="0" parTransId="{A7C3B6A1-A55B-4C3F-B454-E97960FA9922}" sibTransId="{9BD128A9-35CC-4831-8841-A4E993573808}"/>
    <dgm:cxn modelId="{6FBF17C2-35E5-4207-B1C2-4E96C121582D}" srcId="{7EB91D10-A36C-44DB-BD81-CE65F7FF9370}" destId="{368CAB80-7042-4951-9C70-1C55B6F7932F}" srcOrd="1" destOrd="0" parTransId="{AE9CA64E-9176-4678-AA43-79E3E7F02712}" sibTransId="{09A9D316-35A6-4A29-A26C-5F5FA1452253}"/>
    <dgm:cxn modelId="{E719133B-0934-42BA-A423-048D1B082D9D}" srcId="{36014EFD-C618-4B7A-AC0D-72A387DE56F0}" destId="{56F155B4-5C9C-41AD-80BB-B9607C420E33}" srcOrd="0" destOrd="0" parTransId="{B5FFA0E5-2581-4D0D-946F-E7F055A519D9}" sibTransId="{B4B6D5D6-0F72-4B15-BEED-29927899B096}"/>
    <dgm:cxn modelId="{CB47F00B-2F80-4DD0-A27C-67CAFE0CA202}" type="presOf" srcId="{C6B9FD67-1B30-4CC5-871F-E24EE33DEE61}" destId="{FDFC55F1-23B9-44EF-B8E5-013CA064E029}" srcOrd="0" destOrd="0" presId="urn:microsoft.com/office/officeart/2005/8/layout/hierarchy2"/>
    <dgm:cxn modelId="{30DC3A23-81BF-4F4A-8A0D-2F349675CC33}" type="presOf" srcId="{828BC3B2-77DC-49C4-B2C9-65EEABDBF27A}" destId="{2B076353-2A0C-4A03-8B52-B200AC1DD586}" srcOrd="0" destOrd="0" presId="urn:microsoft.com/office/officeart/2005/8/layout/hierarchy2"/>
    <dgm:cxn modelId="{207F602C-3AE5-4324-8492-04C122FAE200}" type="presOf" srcId="{A7C3B6A1-A55B-4C3F-B454-E97960FA9922}" destId="{55ECE7E2-2D42-4898-B546-0563E6B7C83B}" srcOrd="1" destOrd="0" presId="urn:microsoft.com/office/officeart/2005/8/layout/hierarchy2"/>
    <dgm:cxn modelId="{17FB9EA0-86E3-4100-BC05-FD2C1C4F96D3}" type="presOf" srcId="{9A185BB6-81F8-45E9-BFB5-2EF3F02661B2}" destId="{ED68C152-1983-42A6-B67A-7A14B0A8874A}" srcOrd="0" destOrd="0" presId="urn:microsoft.com/office/officeart/2005/8/layout/hierarchy2"/>
    <dgm:cxn modelId="{602D5764-4AA3-4779-A875-DA4393DBDEB2}" type="presOf" srcId="{7EB91D10-A36C-44DB-BD81-CE65F7FF9370}" destId="{5D555CE2-D244-496A-8338-BD8DDE67DB49}" srcOrd="0" destOrd="0" presId="urn:microsoft.com/office/officeart/2005/8/layout/hierarchy2"/>
    <dgm:cxn modelId="{05953A99-BC68-48C4-847D-0DFBB47A93B0}" type="presOf" srcId="{05F0E214-CC13-4246-AFD7-7D1276316BC8}" destId="{EB3A8148-82F2-4A6F-A79C-1E3C6CF9945A}" srcOrd="1" destOrd="0" presId="urn:microsoft.com/office/officeart/2005/8/layout/hierarchy2"/>
    <dgm:cxn modelId="{74D87992-8F97-4B04-8091-97C8AFE57C16}" type="presOf" srcId="{DFCCE953-8965-4F0B-94A1-D703D50348C5}" destId="{BDBD1AB0-17DD-4819-9356-F8988E75218A}" srcOrd="0" destOrd="0" presId="urn:microsoft.com/office/officeart/2005/8/layout/hierarchy2"/>
    <dgm:cxn modelId="{05EEFACC-E86C-473C-80D2-D425F38CDABC}" srcId="{754DC1C6-72D2-4C21-9733-E7B0D492FD48}" destId="{41CA829E-DC89-42C2-876E-AB0FC91C5B61}" srcOrd="2" destOrd="0" parTransId="{C5F1B9C1-54C8-4C1E-978A-AECD89F9FF9F}" sibTransId="{ADC8404C-4B57-4A3A-BF51-4E5F0FC9B133}"/>
    <dgm:cxn modelId="{F83CB026-94B6-4541-830E-A5405E17B853}" type="presOf" srcId="{9A6EAD31-3B7F-4A1F-BC62-CEAB73C43A72}" destId="{F35A6B38-46B8-49B1-A8D6-2CDA7684D58A}" srcOrd="0" destOrd="0" presId="urn:microsoft.com/office/officeart/2005/8/layout/hierarchy2"/>
    <dgm:cxn modelId="{33816092-E0CE-4C68-A730-F4D17CB86296}" type="presOf" srcId="{C5F1B9C1-54C8-4C1E-978A-AECD89F9FF9F}" destId="{0F31F8C7-CAEA-45F0-8B84-6C1C2256E36A}" srcOrd="1" destOrd="0" presId="urn:microsoft.com/office/officeart/2005/8/layout/hierarchy2"/>
    <dgm:cxn modelId="{F81A78FD-2DB7-431E-A349-30FC94E0AF7D}" srcId="{C6B9FD67-1B30-4CC5-871F-E24EE33DEE61}" destId="{828BC3B2-77DC-49C4-B2C9-65EEABDBF27A}" srcOrd="0" destOrd="0" parTransId="{C875A428-C56B-4A54-A7A1-8A7B25B04F19}" sibTransId="{851BBB94-80A4-4A8D-A7AD-741CE96054A1}"/>
    <dgm:cxn modelId="{0687A259-BEE1-466F-8356-E4866D34FA18}" type="presOf" srcId="{71264978-69A4-40CA-9EEA-1543B4EF42F2}" destId="{A7EDB790-B407-431E-A5D8-B14D6F333FEB}" srcOrd="0" destOrd="0" presId="urn:microsoft.com/office/officeart/2005/8/layout/hierarchy2"/>
    <dgm:cxn modelId="{15B4836D-8F1B-4F2D-BA8D-096CB9420CCD}" srcId="{C6B9FD67-1B30-4CC5-871F-E24EE33DEE61}" destId="{DFCCE953-8965-4F0B-94A1-D703D50348C5}" srcOrd="1" destOrd="0" parTransId="{F0A32FC6-B63B-440D-A7EE-AD734124D0DD}" sibTransId="{C42DD5AD-2089-41AC-8AE9-CE8C6C3D344A}"/>
    <dgm:cxn modelId="{91619EF3-2415-4662-9463-A2FFE6343532}" type="presOf" srcId="{78AD2A8A-3A44-4195-82C0-0B1F0E9D4005}" destId="{E45EAA47-DBDD-4AB6-87ED-2B22D1023263}" srcOrd="0" destOrd="0" presId="urn:microsoft.com/office/officeart/2005/8/layout/hierarchy2"/>
    <dgm:cxn modelId="{828D217C-0436-4283-BE18-65CD48A01583}" srcId="{56F155B4-5C9C-41AD-80BB-B9607C420E33}" destId="{EE3D9778-9058-4313-934B-347B9146C112}" srcOrd="0" destOrd="0" parTransId="{352F969F-3E19-4104-8D10-F871696FE093}" sibTransId="{43D7B63C-2429-42D0-A669-EE7BE68FD1C4}"/>
    <dgm:cxn modelId="{F95A84B0-96F3-460D-95AD-D96B48083C42}" type="presOf" srcId="{A7C3B6A1-A55B-4C3F-B454-E97960FA9922}" destId="{B63E6C13-CA04-47C2-8255-C65DC7322775}" srcOrd="0" destOrd="0" presId="urn:microsoft.com/office/officeart/2005/8/layout/hierarchy2"/>
    <dgm:cxn modelId="{756A91E1-895E-404A-9ACB-7BCC588D5282}" type="presOf" srcId="{42D2D8F2-3C7B-43BD-B6E4-493B65598EDB}" destId="{ABF372A3-03F4-4857-AB4E-7C20A4B6E93E}" srcOrd="0" destOrd="0" presId="urn:microsoft.com/office/officeart/2005/8/layout/hierarchy2"/>
    <dgm:cxn modelId="{BF3FD7E4-521B-42E9-B95D-7EE15EB34C4E}" srcId="{754DC1C6-72D2-4C21-9733-E7B0D492FD48}" destId="{71264978-69A4-40CA-9EEA-1543B4EF42F2}" srcOrd="1" destOrd="0" parTransId="{05044977-80EC-432C-A4CC-D38E89836C37}" sibTransId="{1E4C9E1F-3B41-447E-AE49-60AE52FD7121}"/>
    <dgm:cxn modelId="{1029B7DB-657D-41E5-8D7F-6E0BFB13CE6F}" type="presOf" srcId="{9A6EAD31-3B7F-4A1F-BC62-CEAB73C43A72}" destId="{5735C0E7-A6F3-4248-B1A7-404CCBA01CD7}" srcOrd="1" destOrd="0" presId="urn:microsoft.com/office/officeart/2005/8/layout/hierarchy2"/>
    <dgm:cxn modelId="{0D8AC42D-DA33-4ED1-B6BF-A4C4D398D253}" type="presOf" srcId="{56F155B4-5C9C-41AD-80BB-B9607C420E33}" destId="{B962A595-CA74-4DD0-8749-CA5A8B7AE1F0}" srcOrd="0" destOrd="0" presId="urn:microsoft.com/office/officeart/2005/8/layout/hierarchy2"/>
    <dgm:cxn modelId="{4779A37B-7AE2-4417-931B-1AD0A8CC85EC}" srcId="{1692C8BA-198E-4960-BDE4-878EE41C98BC}" destId="{C6B9FD67-1B30-4CC5-871F-E24EE33DEE61}" srcOrd="2" destOrd="0" parTransId="{42D2D8F2-3C7B-43BD-B6E4-493B65598EDB}" sibTransId="{ADE89199-CED9-4479-821F-94DD41DEE252}"/>
    <dgm:cxn modelId="{0557DB13-4A2B-46BF-819F-0FB0A0F32C95}" type="presOf" srcId="{754DC1C6-72D2-4C21-9733-E7B0D492FD48}" destId="{DAF82A6E-5ACC-42E7-B7AC-A92595B3FB8C}" srcOrd="0" destOrd="0" presId="urn:microsoft.com/office/officeart/2005/8/layout/hierarchy2"/>
    <dgm:cxn modelId="{6C5D9B31-A5B2-43ED-9FA5-B2765DDAB243}" type="presOf" srcId="{799927A7-EABC-4335-A333-C4113A46AEAE}" destId="{A7968822-5126-489B-8CC1-104CDE9315CD}" srcOrd="0" destOrd="0" presId="urn:microsoft.com/office/officeart/2005/8/layout/hierarchy2"/>
    <dgm:cxn modelId="{631FE5BA-ADC8-4E50-9DC7-ABB317FCFC96}" type="presOf" srcId="{AE9CA64E-9176-4678-AA43-79E3E7F02712}" destId="{92893582-09F6-45F6-AB8D-157E326B6448}" srcOrd="0" destOrd="0" presId="urn:microsoft.com/office/officeart/2005/8/layout/hierarchy2"/>
    <dgm:cxn modelId="{5F936B10-4BAE-43E2-8EA5-B5763F650054}" type="presOf" srcId="{AE9CA64E-9176-4678-AA43-79E3E7F02712}" destId="{024ED2C0-5F62-4F7C-A57B-52D64E607B86}" srcOrd="1" destOrd="0" presId="urn:microsoft.com/office/officeart/2005/8/layout/hierarchy2"/>
    <dgm:cxn modelId="{AF329624-3573-4E05-804A-4094310B113D}" type="presOf" srcId="{DA616566-BA11-4E57-BCBF-C46FDA73971A}" destId="{3A33E43C-F213-453B-BC91-03E152F30090}" srcOrd="0" destOrd="0" presId="urn:microsoft.com/office/officeart/2005/8/layout/hierarchy2"/>
    <dgm:cxn modelId="{890C2229-23DD-43B6-A287-3E576063B987}" srcId="{9A185BB6-81F8-45E9-BFB5-2EF3F02661B2}" destId="{83BB7621-C72F-4838-8151-AED6B0859BDA}" srcOrd="0" destOrd="0" parTransId="{DA616566-BA11-4E57-BCBF-C46FDA73971A}" sibTransId="{75E1349D-E90D-45CB-BDA0-0651C1A69D79}"/>
    <dgm:cxn modelId="{CE9B2FD4-0F4A-49E1-85F4-57BF3E2627A9}" srcId="{7EB91D10-A36C-44DB-BD81-CE65F7FF9370}" destId="{36014EFD-C618-4B7A-AC0D-72A387DE56F0}" srcOrd="0" destOrd="0" parTransId="{2DF46271-8FE9-48EA-80B2-77158941C73D}" sibTransId="{05CD3693-6C0F-4C3C-AB94-45D68D2C4509}"/>
    <dgm:cxn modelId="{48CE26D2-6757-48AC-BFB5-54FF3D92DDEE}" srcId="{9A185BB6-81F8-45E9-BFB5-2EF3F02661B2}" destId="{78AD2A8A-3A44-4195-82C0-0B1F0E9D4005}" srcOrd="1" destOrd="0" parTransId="{05F0E214-CC13-4246-AFD7-7D1276316BC8}" sibTransId="{6A9FCBF0-B5CB-45CD-9188-098430DA0679}"/>
    <dgm:cxn modelId="{7C46729C-58FE-4337-A14F-31F9CB2BF586}" type="presOf" srcId="{F0A32FC6-B63B-440D-A7EE-AD734124D0DD}" destId="{F7E3F6CF-4035-470F-BC56-667A788F4E61}" srcOrd="0" destOrd="0" presId="urn:microsoft.com/office/officeart/2005/8/layout/hierarchy2"/>
    <dgm:cxn modelId="{2C0E2686-71B1-4A94-8A9D-2E3286188FC2}" srcId="{754DC1C6-72D2-4C21-9733-E7B0D492FD48}" destId="{2DC7717B-EBF0-49E4-BD04-BFF70C1C52D6}" srcOrd="0" destOrd="0" parTransId="{9A6EAD31-3B7F-4A1F-BC62-CEAB73C43A72}" sibTransId="{1D95F9E8-27ED-4F6B-AA00-FEC1D6E48240}"/>
    <dgm:cxn modelId="{7481F9E5-1865-44BA-A320-6F004AB704AC}" type="presOf" srcId="{2DF46271-8FE9-48EA-80B2-77158941C73D}" destId="{31EDCDC6-A399-4776-949D-1E57E63B387C}" srcOrd="0" destOrd="0" presId="urn:microsoft.com/office/officeart/2005/8/layout/hierarchy2"/>
    <dgm:cxn modelId="{3615BC5A-304D-4F3E-A1EF-E3E9A0D9E19E}" type="presOf" srcId="{83BB7621-C72F-4838-8151-AED6B0859BDA}" destId="{F4FC3616-C798-40E3-99F5-8F5251BE5766}" srcOrd="0" destOrd="0" presId="urn:microsoft.com/office/officeart/2005/8/layout/hierarchy2"/>
    <dgm:cxn modelId="{0970E546-F5B2-4830-9D6D-70AD0A901E3E}" type="presOf" srcId="{C5F1B9C1-54C8-4C1E-978A-AECD89F9FF9F}" destId="{C41081D8-6DF0-4BAD-BFD7-352295DB25DA}" srcOrd="0" destOrd="0" presId="urn:microsoft.com/office/officeart/2005/8/layout/hierarchy2"/>
    <dgm:cxn modelId="{D8CF9A4B-7ABE-4989-9E42-277CD0BB3914}" type="presOf" srcId="{DA616566-BA11-4E57-BCBF-C46FDA73971A}" destId="{40DBBDA3-0A26-4143-82AA-7AEED69C85D2}" srcOrd="1" destOrd="0" presId="urn:microsoft.com/office/officeart/2005/8/layout/hierarchy2"/>
    <dgm:cxn modelId="{A6CC0696-DC6D-464E-9BA2-25BA511728D8}" type="presOf" srcId="{EE3D9778-9058-4313-934B-347B9146C112}" destId="{A62DCB31-FF5C-4771-9649-FAA9A8855F4A}" srcOrd="0" destOrd="0" presId="urn:microsoft.com/office/officeart/2005/8/layout/hierarchy2"/>
    <dgm:cxn modelId="{7F2513D5-5E22-4638-A304-0F811F0E2DFF}" type="presOf" srcId="{05044977-80EC-432C-A4CC-D38E89836C37}" destId="{D9DE806B-0F72-420C-83B3-F36086409D5B}" srcOrd="1" destOrd="0" presId="urn:microsoft.com/office/officeart/2005/8/layout/hierarchy2"/>
    <dgm:cxn modelId="{CCF4684A-5739-4191-9D83-B8C0E564E9D3}" type="presOf" srcId="{1692C8BA-198E-4960-BDE4-878EE41C98BC}" destId="{188A18DC-874B-4982-80B2-C7884AB91C06}" srcOrd="0" destOrd="0" presId="urn:microsoft.com/office/officeart/2005/8/layout/hierarchy2"/>
    <dgm:cxn modelId="{55346ED1-8268-4FF3-9ADE-43BFDCF5833A}" type="presOf" srcId="{DCB79C71-D229-4760-A240-F5ADD84EF9E2}" destId="{B9BDC2B9-B6AE-42EF-BA72-5ABC697EA676}" srcOrd="1" destOrd="0" presId="urn:microsoft.com/office/officeart/2005/8/layout/hierarchy2"/>
    <dgm:cxn modelId="{7F963EA0-1CEA-428F-AAA1-BB9D1E753E9F}" type="presOf" srcId="{05044977-80EC-432C-A4CC-D38E89836C37}" destId="{6425EB4D-1B11-4F6F-B9A1-2A0CB60CC8BC}" srcOrd="0" destOrd="0" presId="urn:microsoft.com/office/officeart/2005/8/layout/hierarchy2"/>
    <dgm:cxn modelId="{5E709C0F-E34E-4BAE-92BB-8DE2257990FD}" type="presOf" srcId="{05F0E214-CC13-4246-AFD7-7D1276316BC8}" destId="{18986C0C-2D32-4560-B684-E26DC3F12FB1}" srcOrd="0" destOrd="0" presId="urn:microsoft.com/office/officeart/2005/8/layout/hierarchy2"/>
    <dgm:cxn modelId="{B21CAAFB-736B-48C6-8B29-250BE50F11AF}" type="presOf" srcId="{A35920DD-16B2-4419-86FE-AADC933303AE}" destId="{E91DDDE8-756F-45F4-A830-D40F0A8E7C96}" srcOrd="0" destOrd="0" presId="urn:microsoft.com/office/officeart/2005/8/layout/hierarchy2"/>
    <dgm:cxn modelId="{633BA852-5099-4C00-96E7-3755DEF65C24}" type="presOf" srcId="{2DF46271-8FE9-48EA-80B2-77158941C73D}" destId="{2DD23C57-3676-45CB-8F5E-5E823E1E8360}" srcOrd="1" destOrd="0" presId="urn:microsoft.com/office/officeart/2005/8/layout/hierarchy2"/>
    <dgm:cxn modelId="{A4325AE5-ABC9-4B4D-BB2E-63CD2DC3602E}" srcId="{1692C8BA-198E-4960-BDE4-878EE41C98BC}" destId="{7EB91D10-A36C-44DB-BD81-CE65F7FF9370}" srcOrd="0" destOrd="0" parTransId="{4F38B219-FB2C-474D-8BDA-4A35D5774951}" sibTransId="{A6EDB034-60E3-46A6-AE0A-2CD0A3A67BEE}"/>
    <dgm:cxn modelId="{16123773-23FE-4706-A6AA-5AE6F5BDE0B7}" type="presOf" srcId="{352F969F-3E19-4104-8D10-F871696FE093}" destId="{DCB5695E-1891-4069-91E3-31E6B9C7D80E}" srcOrd="1" destOrd="0" presId="urn:microsoft.com/office/officeart/2005/8/layout/hierarchy2"/>
    <dgm:cxn modelId="{0667AEAC-87E0-4F6B-8DC0-19E02AC14E1B}" type="presOf" srcId="{2DC7717B-EBF0-49E4-BD04-BFF70C1C52D6}" destId="{C90A563A-1CDE-4152-9A18-89B06ED8B6F9}" srcOrd="0" destOrd="0" presId="urn:microsoft.com/office/officeart/2005/8/layout/hierarchy2"/>
    <dgm:cxn modelId="{1702F9FF-9214-4722-B9A5-D5F6A752290A}" type="presOf" srcId="{368CAB80-7042-4951-9C70-1C55B6F7932F}" destId="{08BDF882-B6D0-4CD7-9A73-B595A67E6996}" srcOrd="0" destOrd="0" presId="urn:microsoft.com/office/officeart/2005/8/layout/hierarchy2"/>
    <dgm:cxn modelId="{5C67C136-CD7D-470E-9D98-3DBD0A1F8EFA}" type="presOf" srcId="{4F38B219-FB2C-474D-8BDA-4A35D5774951}" destId="{A9373D39-EE4F-4C69-9AEC-02D30BF45B96}" srcOrd="1" destOrd="0" presId="urn:microsoft.com/office/officeart/2005/8/layout/hierarchy2"/>
    <dgm:cxn modelId="{35962382-EB0E-4D47-97F5-5B16B7474F8B}" srcId="{A35920DD-16B2-4419-86FE-AADC933303AE}" destId="{1692C8BA-198E-4960-BDE4-878EE41C98BC}" srcOrd="0" destOrd="0" parTransId="{78D2C906-6FD3-4A5C-AF92-867AC19F33F7}" sibTransId="{00BC10A7-6639-44DB-8578-764A5D0D8436}"/>
    <dgm:cxn modelId="{63377F1B-63F3-43A7-B9A1-C72C2793F26B}" type="presOf" srcId="{B5FFA0E5-2581-4D0D-946F-E7F055A519D9}" destId="{CBE6E766-1757-413F-B0EF-F132E7B72AE2}" srcOrd="1" destOrd="0" presId="urn:microsoft.com/office/officeart/2005/8/layout/hierarchy2"/>
    <dgm:cxn modelId="{95A937B6-F042-47A7-AE25-499E0011DAD2}" type="presOf" srcId="{B5FFA0E5-2581-4D0D-946F-E7F055A519D9}" destId="{F576BBD2-4D07-4DAD-B70A-16DD0D5C9E64}" srcOrd="0" destOrd="0" presId="urn:microsoft.com/office/officeart/2005/8/layout/hierarchy2"/>
    <dgm:cxn modelId="{D1BE20E0-C688-4B83-86F4-403F3E963590}" srcId="{1692C8BA-198E-4960-BDE4-878EE41C98BC}" destId="{9A185BB6-81F8-45E9-BFB5-2EF3F02661B2}" srcOrd="1" destOrd="0" parTransId="{DCB79C71-D229-4760-A240-F5ADD84EF9E2}" sibTransId="{76AD0E4F-AB69-462E-AC1E-4F28C53C637A}"/>
    <dgm:cxn modelId="{D036A35B-119E-4E8D-B576-4E3BC0976FFD}" type="presOf" srcId="{36014EFD-C618-4B7A-AC0D-72A387DE56F0}" destId="{C5906DBB-5C97-4F1A-B8E4-B913171B2BF6}" srcOrd="0" destOrd="0" presId="urn:microsoft.com/office/officeart/2005/8/layout/hierarchy2"/>
    <dgm:cxn modelId="{21AE5DA2-128E-4683-8331-2F73393A8221}" srcId="{56F155B4-5C9C-41AD-80BB-B9607C420E33}" destId="{879941DF-EE36-45A8-9716-F3AB760929F3}" srcOrd="1" destOrd="0" parTransId="{799927A7-EABC-4335-A333-C4113A46AEAE}" sibTransId="{48E87D05-B1EB-4687-AE44-EA5160EA9086}"/>
    <dgm:cxn modelId="{D5FF4E42-D875-40F3-8828-4B77FE8265A6}" type="presParOf" srcId="{E91DDDE8-756F-45F4-A830-D40F0A8E7C96}" destId="{43EC9A67-24DB-48E4-AE32-553BE0A9A886}" srcOrd="0" destOrd="0" presId="urn:microsoft.com/office/officeart/2005/8/layout/hierarchy2"/>
    <dgm:cxn modelId="{9F590C08-6C59-474E-BCF5-36112CCE841C}" type="presParOf" srcId="{43EC9A67-24DB-48E4-AE32-553BE0A9A886}" destId="{188A18DC-874B-4982-80B2-C7884AB91C06}" srcOrd="0" destOrd="0" presId="urn:microsoft.com/office/officeart/2005/8/layout/hierarchy2"/>
    <dgm:cxn modelId="{1E04C074-DC74-4977-AE71-9D59371BFBC5}" type="presParOf" srcId="{43EC9A67-24DB-48E4-AE32-553BE0A9A886}" destId="{F4C0304C-BA05-4048-AE80-2EDD7A1BECCF}" srcOrd="1" destOrd="0" presId="urn:microsoft.com/office/officeart/2005/8/layout/hierarchy2"/>
    <dgm:cxn modelId="{3C58E2F0-E788-490D-92F7-9680C55ECC29}" type="presParOf" srcId="{F4C0304C-BA05-4048-AE80-2EDD7A1BECCF}" destId="{CC18D767-DFB1-46C0-A25F-E64537748A06}" srcOrd="0" destOrd="0" presId="urn:microsoft.com/office/officeart/2005/8/layout/hierarchy2"/>
    <dgm:cxn modelId="{5949CD19-663C-412A-8913-91CE7133E5AF}" type="presParOf" srcId="{CC18D767-DFB1-46C0-A25F-E64537748A06}" destId="{A9373D39-EE4F-4C69-9AEC-02D30BF45B96}" srcOrd="0" destOrd="0" presId="urn:microsoft.com/office/officeart/2005/8/layout/hierarchy2"/>
    <dgm:cxn modelId="{919D59A9-ECD7-40F7-88E5-8381F2454478}" type="presParOf" srcId="{F4C0304C-BA05-4048-AE80-2EDD7A1BECCF}" destId="{1F7CDE7B-D701-440B-879D-0E4CE41A5B1B}" srcOrd="1" destOrd="0" presId="urn:microsoft.com/office/officeart/2005/8/layout/hierarchy2"/>
    <dgm:cxn modelId="{A38B486A-6BE5-4539-8790-A2383077EE47}" type="presParOf" srcId="{1F7CDE7B-D701-440B-879D-0E4CE41A5B1B}" destId="{5D555CE2-D244-496A-8338-BD8DDE67DB49}" srcOrd="0" destOrd="0" presId="urn:microsoft.com/office/officeart/2005/8/layout/hierarchy2"/>
    <dgm:cxn modelId="{71122E1D-FA8E-4877-9790-3B0EFEBC7AD3}" type="presParOf" srcId="{1F7CDE7B-D701-440B-879D-0E4CE41A5B1B}" destId="{F1F47F7B-FB95-478C-863A-702E9902357B}" srcOrd="1" destOrd="0" presId="urn:microsoft.com/office/officeart/2005/8/layout/hierarchy2"/>
    <dgm:cxn modelId="{9FE67FF5-2A8B-41BE-9B23-CC8914FE2C72}" type="presParOf" srcId="{F1F47F7B-FB95-478C-863A-702E9902357B}" destId="{31EDCDC6-A399-4776-949D-1E57E63B387C}" srcOrd="0" destOrd="0" presId="urn:microsoft.com/office/officeart/2005/8/layout/hierarchy2"/>
    <dgm:cxn modelId="{4330D0C6-DAB0-42C3-9DC0-7C081FD1589C}" type="presParOf" srcId="{31EDCDC6-A399-4776-949D-1E57E63B387C}" destId="{2DD23C57-3676-45CB-8F5E-5E823E1E8360}" srcOrd="0" destOrd="0" presId="urn:microsoft.com/office/officeart/2005/8/layout/hierarchy2"/>
    <dgm:cxn modelId="{B7CD886C-0550-423A-B54A-4EB6D9688084}" type="presParOf" srcId="{F1F47F7B-FB95-478C-863A-702E9902357B}" destId="{383818DE-799A-4B21-A0AD-B1027A74E45E}" srcOrd="1" destOrd="0" presId="urn:microsoft.com/office/officeart/2005/8/layout/hierarchy2"/>
    <dgm:cxn modelId="{65965E0C-3B55-4043-B6A5-1C59816B2BB9}" type="presParOf" srcId="{383818DE-799A-4B21-A0AD-B1027A74E45E}" destId="{C5906DBB-5C97-4F1A-B8E4-B913171B2BF6}" srcOrd="0" destOrd="0" presId="urn:microsoft.com/office/officeart/2005/8/layout/hierarchy2"/>
    <dgm:cxn modelId="{F8FA3325-2915-42ED-85CB-0553E8D0D30C}" type="presParOf" srcId="{383818DE-799A-4B21-A0AD-B1027A74E45E}" destId="{0030DF1F-05FF-414C-91F9-B72524F84E8A}" srcOrd="1" destOrd="0" presId="urn:microsoft.com/office/officeart/2005/8/layout/hierarchy2"/>
    <dgm:cxn modelId="{891C9036-5BC9-400F-8E37-152FB0EB439B}" type="presParOf" srcId="{0030DF1F-05FF-414C-91F9-B72524F84E8A}" destId="{F576BBD2-4D07-4DAD-B70A-16DD0D5C9E64}" srcOrd="0" destOrd="0" presId="urn:microsoft.com/office/officeart/2005/8/layout/hierarchy2"/>
    <dgm:cxn modelId="{2955035C-39AE-4B91-8B91-15ED7B14F91C}" type="presParOf" srcId="{F576BBD2-4D07-4DAD-B70A-16DD0D5C9E64}" destId="{CBE6E766-1757-413F-B0EF-F132E7B72AE2}" srcOrd="0" destOrd="0" presId="urn:microsoft.com/office/officeart/2005/8/layout/hierarchy2"/>
    <dgm:cxn modelId="{9E726579-AACB-4C39-AF23-18965850E792}" type="presParOf" srcId="{0030DF1F-05FF-414C-91F9-B72524F84E8A}" destId="{285236D1-F686-45F9-B1BE-4BC26D9C1333}" srcOrd="1" destOrd="0" presId="urn:microsoft.com/office/officeart/2005/8/layout/hierarchy2"/>
    <dgm:cxn modelId="{67D60F77-D93D-42E1-8F5F-19587604E7C9}" type="presParOf" srcId="{285236D1-F686-45F9-B1BE-4BC26D9C1333}" destId="{B962A595-CA74-4DD0-8749-CA5A8B7AE1F0}" srcOrd="0" destOrd="0" presId="urn:microsoft.com/office/officeart/2005/8/layout/hierarchy2"/>
    <dgm:cxn modelId="{0FF93E42-3333-41DF-BCFD-EA832DC37AD2}" type="presParOf" srcId="{285236D1-F686-45F9-B1BE-4BC26D9C1333}" destId="{303E2A14-9EF1-42FF-BD9F-3DC26CE2A2E2}" srcOrd="1" destOrd="0" presId="urn:microsoft.com/office/officeart/2005/8/layout/hierarchy2"/>
    <dgm:cxn modelId="{DCDC3CC0-C9A1-4257-99C1-B190931DE183}" type="presParOf" srcId="{303E2A14-9EF1-42FF-BD9F-3DC26CE2A2E2}" destId="{7D6586CA-ED6D-4311-BAB1-E4844E7BAE9F}" srcOrd="0" destOrd="0" presId="urn:microsoft.com/office/officeart/2005/8/layout/hierarchy2"/>
    <dgm:cxn modelId="{8BE23B66-2970-41B5-9AAF-7409189D26EE}" type="presParOf" srcId="{7D6586CA-ED6D-4311-BAB1-E4844E7BAE9F}" destId="{DCB5695E-1891-4069-91E3-31E6B9C7D80E}" srcOrd="0" destOrd="0" presId="urn:microsoft.com/office/officeart/2005/8/layout/hierarchy2"/>
    <dgm:cxn modelId="{3D2A2C4D-E696-463B-86F0-2A51C0417379}" type="presParOf" srcId="{303E2A14-9EF1-42FF-BD9F-3DC26CE2A2E2}" destId="{0654DC4B-BC13-4358-9816-59E10A5BF083}" srcOrd="1" destOrd="0" presId="urn:microsoft.com/office/officeart/2005/8/layout/hierarchy2"/>
    <dgm:cxn modelId="{2E76A7B4-E12A-48C3-9BCC-FF05B9B9CC99}" type="presParOf" srcId="{0654DC4B-BC13-4358-9816-59E10A5BF083}" destId="{A62DCB31-FF5C-4771-9649-FAA9A8855F4A}" srcOrd="0" destOrd="0" presId="urn:microsoft.com/office/officeart/2005/8/layout/hierarchy2"/>
    <dgm:cxn modelId="{76D60024-AAE3-4A58-B350-E524C3CF1129}" type="presParOf" srcId="{0654DC4B-BC13-4358-9816-59E10A5BF083}" destId="{C5D1E528-8836-49D4-A6D1-E31FEE95D0F2}" srcOrd="1" destOrd="0" presId="urn:microsoft.com/office/officeart/2005/8/layout/hierarchy2"/>
    <dgm:cxn modelId="{AB73B217-4FFB-4F76-AAC2-6028E0A7677E}" type="presParOf" srcId="{303E2A14-9EF1-42FF-BD9F-3DC26CE2A2E2}" destId="{A7968822-5126-489B-8CC1-104CDE9315CD}" srcOrd="2" destOrd="0" presId="urn:microsoft.com/office/officeart/2005/8/layout/hierarchy2"/>
    <dgm:cxn modelId="{2EEFE466-AF8A-4BB2-9421-1814C82A9765}" type="presParOf" srcId="{A7968822-5126-489B-8CC1-104CDE9315CD}" destId="{B3AC8ADD-33B6-476C-8A31-C04D69AE355E}" srcOrd="0" destOrd="0" presId="urn:microsoft.com/office/officeart/2005/8/layout/hierarchy2"/>
    <dgm:cxn modelId="{C20EF046-FC78-4479-9F49-AD8E16E8FC7D}" type="presParOf" srcId="{303E2A14-9EF1-42FF-BD9F-3DC26CE2A2E2}" destId="{4131991A-D8DE-4022-9EF0-139909D5B443}" srcOrd="3" destOrd="0" presId="urn:microsoft.com/office/officeart/2005/8/layout/hierarchy2"/>
    <dgm:cxn modelId="{523B4ECE-2BB9-4BBA-A558-7A4EAFD6AF00}" type="presParOf" srcId="{4131991A-D8DE-4022-9EF0-139909D5B443}" destId="{B33E11F7-6E8D-4D18-9810-FD5C10CD026C}" srcOrd="0" destOrd="0" presId="urn:microsoft.com/office/officeart/2005/8/layout/hierarchy2"/>
    <dgm:cxn modelId="{DDFED5F4-3E3C-4D80-86AB-2C2753624104}" type="presParOf" srcId="{4131991A-D8DE-4022-9EF0-139909D5B443}" destId="{BED2AA38-8643-49C0-99D5-EE28FBF7A3C1}" srcOrd="1" destOrd="0" presId="urn:microsoft.com/office/officeart/2005/8/layout/hierarchy2"/>
    <dgm:cxn modelId="{18D5B9E6-5066-4230-8B59-0D3DA99A1976}" type="presParOf" srcId="{F1F47F7B-FB95-478C-863A-702E9902357B}" destId="{92893582-09F6-45F6-AB8D-157E326B6448}" srcOrd="2" destOrd="0" presId="urn:microsoft.com/office/officeart/2005/8/layout/hierarchy2"/>
    <dgm:cxn modelId="{80B2E4D6-0324-4736-A754-1A5C32ECAACB}" type="presParOf" srcId="{92893582-09F6-45F6-AB8D-157E326B6448}" destId="{024ED2C0-5F62-4F7C-A57B-52D64E607B86}" srcOrd="0" destOrd="0" presId="urn:microsoft.com/office/officeart/2005/8/layout/hierarchy2"/>
    <dgm:cxn modelId="{005C943C-F823-4E33-B4FE-AEEB36555013}" type="presParOf" srcId="{F1F47F7B-FB95-478C-863A-702E9902357B}" destId="{0D55B23A-ADBF-4603-BB10-3114CFFABA8F}" srcOrd="3" destOrd="0" presId="urn:microsoft.com/office/officeart/2005/8/layout/hierarchy2"/>
    <dgm:cxn modelId="{AF6C20A4-D20C-489C-976A-C5CA7F95922C}" type="presParOf" srcId="{0D55B23A-ADBF-4603-BB10-3114CFFABA8F}" destId="{08BDF882-B6D0-4CD7-9A73-B595A67E6996}" srcOrd="0" destOrd="0" presId="urn:microsoft.com/office/officeart/2005/8/layout/hierarchy2"/>
    <dgm:cxn modelId="{60D15959-6424-4BAB-B627-E2DF6941C143}" type="presParOf" srcId="{0D55B23A-ADBF-4603-BB10-3114CFFABA8F}" destId="{DB055EA9-26DB-4D9B-A908-F59D4E32D954}" srcOrd="1" destOrd="0" presId="urn:microsoft.com/office/officeart/2005/8/layout/hierarchy2"/>
    <dgm:cxn modelId="{A3D51CB5-6291-4F56-9AFA-0B23759E3D58}" type="presParOf" srcId="{F4C0304C-BA05-4048-AE80-2EDD7A1BECCF}" destId="{B9EB0364-48AB-478F-A17A-38B7476C0F99}" srcOrd="2" destOrd="0" presId="urn:microsoft.com/office/officeart/2005/8/layout/hierarchy2"/>
    <dgm:cxn modelId="{F8A1D72B-041E-4CF6-977C-4B3CB7272711}" type="presParOf" srcId="{B9EB0364-48AB-478F-A17A-38B7476C0F99}" destId="{B9BDC2B9-B6AE-42EF-BA72-5ABC697EA676}" srcOrd="0" destOrd="0" presId="urn:microsoft.com/office/officeart/2005/8/layout/hierarchy2"/>
    <dgm:cxn modelId="{623C8F5D-063C-4ADE-8CE3-1C9BA571BC07}" type="presParOf" srcId="{F4C0304C-BA05-4048-AE80-2EDD7A1BECCF}" destId="{9FFDAF0B-A618-475D-A5FF-D64D54546DF9}" srcOrd="3" destOrd="0" presId="urn:microsoft.com/office/officeart/2005/8/layout/hierarchy2"/>
    <dgm:cxn modelId="{CB8E728F-F107-462E-B08C-EE93FDB92974}" type="presParOf" srcId="{9FFDAF0B-A618-475D-A5FF-D64D54546DF9}" destId="{ED68C152-1983-42A6-B67A-7A14B0A8874A}" srcOrd="0" destOrd="0" presId="urn:microsoft.com/office/officeart/2005/8/layout/hierarchy2"/>
    <dgm:cxn modelId="{A2FA978E-4828-43FC-A3AC-FEEED2DABDED}" type="presParOf" srcId="{9FFDAF0B-A618-475D-A5FF-D64D54546DF9}" destId="{051D2FA8-E238-4A66-82B5-6C98C21EFA86}" srcOrd="1" destOrd="0" presId="urn:microsoft.com/office/officeart/2005/8/layout/hierarchy2"/>
    <dgm:cxn modelId="{051206E5-EAEB-476C-852B-6C0F005BCB87}" type="presParOf" srcId="{051D2FA8-E238-4A66-82B5-6C98C21EFA86}" destId="{3A33E43C-F213-453B-BC91-03E152F30090}" srcOrd="0" destOrd="0" presId="urn:microsoft.com/office/officeart/2005/8/layout/hierarchy2"/>
    <dgm:cxn modelId="{D06551C4-8FBA-4F47-9CE5-0AA60A43C8A9}" type="presParOf" srcId="{3A33E43C-F213-453B-BC91-03E152F30090}" destId="{40DBBDA3-0A26-4143-82AA-7AEED69C85D2}" srcOrd="0" destOrd="0" presId="urn:microsoft.com/office/officeart/2005/8/layout/hierarchy2"/>
    <dgm:cxn modelId="{791C9B7D-FB58-401C-927F-122BA2CD29DD}" type="presParOf" srcId="{051D2FA8-E238-4A66-82B5-6C98C21EFA86}" destId="{3C83747B-D133-40BC-AAB0-2CA9E71F8B48}" srcOrd="1" destOrd="0" presId="urn:microsoft.com/office/officeart/2005/8/layout/hierarchy2"/>
    <dgm:cxn modelId="{91DAB3E7-9D34-4D48-9F55-6EED1CDDC3DF}" type="presParOf" srcId="{3C83747B-D133-40BC-AAB0-2CA9E71F8B48}" destId="{F4FC3616-C798-40E3-99F5-8F5251BE5766}" srcOrd="0" destOrd="0" presId="urn:microsoft.com/office/officeart/2005/8/layout/hierarchy2"/>
    <dgm:cxn modelId="{5FB4CAC2-6581-4C77-B1D9-6CEA9D7D1171}" type="presParOf" srcId="{3C83747B-D133-40BC-AAB0-2CA9E71F8B48}" destId="{31A0ABB5-039F-40DE-BAEF-0BBB9EE6BC10}" srcOrd="1" destOrd="0" presId="urn:microsoft.com/office/officeart/2005/8/layout/hierarchy2"/>
    <dgm:cxn modelId="{011B7390-A4D1-4067-96D2-C71F52C4C7AA}" type="presParOf" srcId="{051D2FA8-E238-4A66-82B5-6C98C21EFA86}" destId="{18986C0C-2D32-4560-B684-E26DC3F12FB1}" srcOrd="2" destOrd="0" presId="urn:microsoft.com/office/officeart/2005/8/layout/hierarchy2"/>
    <dgm:cxn modelId="{5FC237B7-B219-439F-A058-C907C933A9AE}" type="presParOf" srcId="{18986C0C-2D32-4560-B684-E26DC3F12FB1}" destId="{EB3A8148-82F2-4A6F-A79C-1E3C6CF9945A}" srcOrd="0" destOrd="0" presId="urn:microsoft.com/office/officeart/2005/8/layout/hierarchy2"/>
    <dgm:cxn modelId="{0B5485B0-A45C-4F24-B1D9-5DBAE61FC40C}" type="presParOf" srcId="{051D2FA8-E238-4A66-82B5-6C98C21EFA86}" destId="{C4A58A79-5EF8-4804-B32B-AF71E5A98B04}" srcOrd="3" destOrd="0" presId="urn:microsoft.com/office/officeart/2005/8/layout/hierarchy2"/>
    <dgm:cxn modelId="{591A4258-418D-47AD-98A6-891B5F6171C9}" type="presParOf" srcId="{C4A58A79-5EF8-4804-B32B-AF71E5A98B04}" destId="{E45EAA47-DBDD-4AB6-87ED-2B22D1023263}" srcOrd="0" destOrd="0" presId="urn:microsoft.com/office/officeart/2005/8/layout/hierarchy2"/>
    <dgm:cxn modelId="{9627CCFF-48E4-4A7F-9B42-4888B348DE20}" type="presParOf" srcId="{C4A58A79-5EF8-4804-B32B-AF71E5A98B04}" destId="{304B3372-2AEE-4C5A-A06F-9FED742030A4}" srcOrd="1" destOrd="0" presId="urn:microsoft.com/office/officeart/2005/8/layout/hierarchy2"/>
    <dgm:cxn modelId="{B522C7D0-4363-422D-A9EB-627AD78B6F10}" type="presParOf" srcId="{F4C0304C-BA05-4048-AE80-2EDD7A1BECCF}" destId="{ABF372A3-03F4-4857-AB4E-7C20A4B6E93E}" srcOrd="4" destOrd="0" presId="urn:microsoft.com/office/officeart/2005/8/layout/hierarchy2"/>
    <dgm:cxn modelId="{937FE06F-2913-40DE-8A9D-F3F3880CC8AA}" type="presParOf" srcId="{ABF372A3-03F4-4857-AB4E-7C20A4B6E93E}" destId="{67F65CF0-7190-4AFD-829D-E2D390669D35}" srcOrd="0" destOrd="0" presId="urn:microsoft.com/office/officeart/2005/8/layout/hierarchy2"/>
    <dgm:cxn modelId="{94580CFD-E892-4E6F-9682-087B493B4B05}" type="presParOf" srcId="{F4C0304C-BA05-4048-AE80-2EDD7A1BECCF}" destId="{30270D2F-A8A6-4679-BA5A-9F29818AB14C}" srcOrd="5" destOrd="0" presId="urn:microsoft.com/office/officeart/2005/8/layout/hierarchy2"/>
    <dgm:cxn modelId="{6CDB842B-7581-40F5-BDCA-93EA913251AE}" type="presParOf" srcId="{30270D2F-A8A6-4679-BA5A-9F29818AB14C}" destId="{FDFC55F1-23B9-44EF-B8E5-013CA064E029}" srcOrd="0" destOrd="0" presId="urn:microsoft.com/office/officeart/2005/8/layout/hierarchy2"/>
    <dgm:cxn modelId="{FF71B270-B6C7-47C6-B22D-A067D2ACE13F}" type="presParOf" srcId="{30270D2F-A8A6-4679-BA5A-9F29818AB14C}" destId="{7D9A4395-8B2C-4EA9-9207-3FE0AD6C27DD}" srcOrd="1" destOrd="0" presId="urn:microsoft.com/office/officeart/2005/8/layout/hierarchy2"/>
    <dgm:cxn modelId="{22169CAA-2F26-45D7-988E-8D675FD16F4F}" type="presParOf" srcId="{7D9A4395-8B2C-4EA9-9207-3FE0AD6C27DD}" destId="{EABA83C7-A560-440F-A2A0-67EA8DA7C6D1}" srcOrd="0" destOrd="0" presId="urn:microsoft.com/office/officeart/2005/8/layout/hierarchy2"/>
    <dgm:cxn modelId="{689C08C9-7945-406C-9037-1BC3ACF2DA86}" type="presParOf" srcId="{EABA83C7-A560-440F-A2A0-67EA8DA7C6D1}" destId="{DE2E87D8-3402-45CA-9D47-95156D459B3B}" srcOrd="0" destOrd="0" presId="urn:microsoft.com/office/officeart/2005/8/layout/hierarchy2"/>
    <dgm:cxn modelId="{07B1277D-498E-4E50-9FF9-5C6D58EE5189}" type="presParOf" srcId="{7D9A4395-8B2C-4EA9-9207-3FE0AD6C27DD}" destId="{09EC78B1-555D-4CA7-B022-46752EA8CB9F}" srcOrd="1" destOrd="0" presId="urn:microsoft.com/office/officeart/2005/8/layout/hierarchy2"/>
    <dgm:cxn modelId="{F255BD40-BC98-4C3E-A544-13EEECC1C7B5}" type="presParOf" srcId="{09EC78B1-555D-4CA7-B022-46752EA8CB9F}" destId="{2B076353-2A0C-4A03-8B52-B200AC1DD586}" srcOrd="0" destOrd="0" presId="urn:microsoft.com/office/officeart/2005/8/layout/hierarchy2"/>
    <dgm:cxn modelId="{730E932F-7560-45E1-AEB4-1B3D093B8053}" type="presParOf" srcId="{09EC78B1-555D-4CA7-B022-46752EA8CB9F}" destId="{CF63071C-4AF9-4C80-837E-8DDAF4ED7AD1}" srcOrd="1" destOrd="0" presId="urn:microsoft.com/office/officeart/2005/8/layout/hierarchy2"/>
    <dgm:cxn modelId="{871B9813-9B0A-40FD-99CC-BAFC37CBD65A}" type="presParOf" srcId="{CF63071C-4AF9-4C80-837E-8DDAF4ED7AD1}" destId="{B63E6C13-CA04-47C2-8255-C65DC7322775}" srcOrd="0" destOrd="0" presId="urn:microsoft.com/office/officeart/2005/8/layout/hierarchy2"/>
    <dgm:cxn modelId="{23C09FD7-5696-4E17-9F95-937AF35D6A80}" type="presParOf" srcId="{B63E6C13-CA04-47C2-8255-C65DC7322775}" destId="{55ECE7E2-2D42-4898-B546-0563E6B7C83B}" srcOrd="0" destOrd="0" presId="urn:microsoft.com/office/officeart/2005/8/layout/hierarchy2"/>
    <dgm:cxn modelId="{F32D109F-6691-4E12-BFD6-BA63A43AE291}" type="presParOf" srcId="{CF63071C-4AF9-4C80-837E-8DDAF4ED7AD1}" destId="{8323F92F-CB9F-4341-99B4-3DA86A66200A}" srcOrd="1" destOrd="0" presId="urn:microsoft.com/office/officeart/2005/8/layout/hierarchy2"/>
    <dgm:cxn modelId="{001CD8FD-AF90-4E50-A579-73B53BF69757}" type="presParOf" srcId="{8323F92F-CB9F-4341-99B4-3DA86A66200A}" destId="{DAF82A6E-5ACC-42E7-B7AC-A92595B3FB8C}" srcOrd="0" destOrd="0" presId="urn:microsoft.com/office/officeart/2005/8/layout/hierarchy2"/>
    <dgm:cxn modelId="{407AC5C5-80F3-4333-8431-35908E0DC8C2}" type="presParOf" srcId="{8323F92F-CB9F-4341-99B4-3DA86A66200A}" destId="{A8362AC1-303B-45D4-A858-747509DC7B66}" srcOrd="1" destOrd="0" presId="urn:microsoft.com/office/officeart/2005/8/layout/hierarchy2"/>
    <dgm:cxn modelId="{7FD1878D-51B7-4B70-817E-797F0B3E71F9}" type="presParOf" srcId="{A8362AC1-303B-45D4-A858-747509DC7B66}" destId="{F35A6B38-46B8-49B1-A8D6-2CDA7684D58A}" srcOrd="0" destOrd="0" presId="urn:microsoft.com/office/officeart/2005/8/layout/hierarchy2"/>
    <dgm:cxn modelId="{9BB30E0B-B9FD-4E9B-9914-FD067A5F8A96}" type="presParOf" srcId="{F35A6B38-46B8-49B1-A8D6-2CDA7684D58A}" destId="{5735C0E7-A6F3-4248-B1A7-404CCBA01CD7}" srcOrd="0" destOrd="0" presId="urn:microsoft.com/office/officeart/2005/8/layout/hierarchy2"/>
    <dgm:cxn modelId="{864CD320-4A59-4E64-8CA0-BF677ABD3DDC}" type="presParOf" srcId="{A8362AC1-303B-45D4-A858-747509DC7B66}" destId="{11BA593A-7D49-4FE3-851D-B511BE529C78}" srcOrd="1" destOrd="0" presId="urn:microsoft.com/office/officeart/2005/8/layout/hierarchy2"/>
    <dgm:cxn modelId="{039C19C5-C4EA-4C13-8364-01E150B809F9}" type="presParOf" srcId="{11BA593A-7D49-4FE3-851D-B511BE529C78}" destId="{C90A563A-1CDE-4152-9A18-89B06ED8B6F9}" srcOrd="0" destOrd="0" presId="urn:microsoft.com/office/officeart/2005/8/layout/hierarchy2"/>
    <dgm:cxn modelId="{A2BCD3D9-E2A3-4032-B4E8-8C1E1CA18B25}" type="presParOf" srcId="{11BA593A-7D49-4FE3-851D-B511BE529C78}" destId="{AD47B94E-2FCC-4D98-8010-3F69ACC7C00A}" srcOrd="1" destOrd="0" presId="urn:microsoft.com/office/officeart/2005/8/layout/hierarchy2"/>
    <dgm:cxn modelId="{33A04584-401C-455A-8B6D-0614DA52FD4B}" type="presParOf" srcId="{A8362AC1-303B-45D4-A858-747509DC7B66}" destId="{6425EB4D-1B11-4F6F-B9A1-2A0CB60CC8BC}" srcOrd="2" destOrd="0" presId="urn:microsoft.com/office/officeart/2005/8/layout/hierarchy2"/>
    <dgm:cxn modelId="{CAD5E85E-23DA-406C-A795-818ADCB5ABEC}" type="presParOf" srcId="{6425EB4D-1B11-4F6F-B9A1-2A0CB60CC8BC}" destId="{D9DE806B-0F72-420C-83B3-F36086409D5B}" srcOrd="0" destOrd="0" presId="urn:microsoft.com/office/officeart/2005/8/layout/hierarchy2"/>
    <dgm:cxn modelId="{E5BC2BD8-6FA8-42F9-AA94-305D10EF0ECC}" type="presParOf" srcId="{A8362AC1-303B-45D4-A858-747509DC7B66}" destId="{95018822-337A-4F18-A289-186D41371856}" srcOrd="3" destOrd="0" presId="urn:microsoft.com/office/officeart/2005/8/layout/hierarchy2"/>
    <dgm:cxn modelId="{A9F71CC4-C9EE-4FE5-A895-4C36FE6D27F0}" type="presParOf" srcId="{95018822-337A-4F18-A289-186D41371856}" destId="{A7EDB790-B407-431E-A5D8-B14D6F333FEB}" srcOrd="0" destOrd="0" presId="urn:microsoft.com/office/officeart/2005/8/layout/hierarchy2"/>
    <dgm:cxn modelId="{964B5A9D-210D-4871-AEA7-F2D1BDE10A0D}" type="presParOf" srcId="{95018822-337A-4F18-A289-186D41371856}" destId="{D40EAB7D-9C2E-4DA1-B0F2-982E2900697D}" srcOrd="1" destOrd="0" presId="urn:microsoft.com/office/officeart/2005/8/layout/hierarchy2"/>
    <dgm:cxn modelId="{17DD089E-65EC-4F98-B49E-AD9B99BB895B}" type="presParOf" srcId="{A8362AC1-303B-45D4-A858-747509DC7B66}" destId="{C41081D8-6DF0-4BAD-BFD7-352295DB25DA}" srcOrd="4" destOrd="0" presId="urn:microsoft.com/office/officeart/2005/8/layout/hierarchy2"/>
    <dgm:cxn modelId="{074338A4-C319-48F6-B1B0-BE3C62A38E8E}" type="presParOf" srcId="{C41081D8-6DF0-4BAD-BFD7-352295DB25DA}" destId="{0F31F8C7-CAEA-45F0-8B84-6C1C2256E36A}" srcOrd="0" destOrd="0" presId="urn:microsoft.com/office/officeart/2005/8/layout/hierarchy2"/>
    <dgm:cxn modelId="{92D03F5F-FBFA-4687-B5B4-0EE8644FDFF6}" type="presParOf" srcId="{A8362AC1-303B-45D4-A858-747509DC7B66}" destId="{F4EC0999-BFFE-4002-873F-15CC2062D060}" srcOrd="5" destOrd="0" presId="urn:microsoft.com/office/officeart/2005/8/layout/hierarchy2"/>
    <dgm:cxn modelId="{370AA7F8-07A1-475E-9ACB-7037D374F717}" type="presParOf" srcId="{F4EC0999-BFFE-4002-873F-15CC2062D060}" destId="{F346E3B1-A5DB-4DB5-85A8-0B568ECE1663}" srcOrd="0" destOrd="0" presId="urn:microsoft.com/office/officeart/2005/8/layout/hierarchy2"/>
    <dgm:cxn modelId="{95CD6B93-56EB-4B6F-8C97-6EC43306577B}" type="presParOf" srcId="{F4EC0999-BFFE-4002-873F-15CC2062D060}" destId="{0A2C7B00-0271-45B4-82B2-B5260EC889E9}" srcOrd="1" destOrd="0" presId="urn:microsoft.com/office/officeart/2005/8/layout/hierarchy2"/>
    <dgm:cxn modelId="{752481B0-C3C5-49D9-8986-2C94B2A68FDB}" type="presParOf" srcId="{7D9A4395-8B2C-4EA9-9207-3FE0AD6C27DD}" destId="{F7E3F6CF-4035-470F-BC56-667A788F4E61}" srcOrd="2" destOrd="0" presId="urn:microsoft.com/office/officeart/2005/8/layout/hierarchy2"/>
    <dgm:cxn modelId="{DCEEA5E2-8A5F-4844-B994-CFBDF88799D5}" type="presParOf" srcId="{F7E3F6CF-4035-470F-BC56-667A788F4E61}" destId="{26521D32-3760-4CA8-9A3D-24FA32A53621}" srcOrd="0" destOrd="0" presId="urn:microsoft.com/office/officeart/2005/8/layout/hierarchy2"/>
    <dgm:cxn modelId="{86C67730-5112-4856-AC5E-7529674515CC}" type="presParOf" srcId="{7D9A4395-8B2C-4EA9-9207-3FE0AD6C27DD}" destId="{F7C09CE1-9FA0-49F3-9194-BC1A8C163F86}" srcOrd="3" destOrd="0" presId="urn:microsoft.com/office/officeart/2005/8/layout/hierarchy2"/>
    <dgm:cxn modelId="{8A2E7E51-1449-422B-8DB1-5164D32D27FB}" type="presParOf" srcId="{F7C09CE1-9FA0-49F3-9194-BC1A8C163F86}" destId="{BDBD1AB0-17DD-4819-9356-F8988E75218A}" srcOrd="0" destOrd="0" presId="urn:microsoft.com/office/officeart/2005/8/layout/hierarchy2"/>
    <dgm:cxn modelId="{347CFC89-C9A9-4AB1-B5FD-118CADBC7076}" type="presParOf" srcId="{F7C09CE1-9FA0-49F3-9194-BC1A8C163F86}" destId="{A4E1032C-62C6-410A-B860-0DA63B04783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25AEA6-8D51-4829-8794-9ABC8B98C69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5681F311-CB2E-4635-97BE-B35D9D966C0C}">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人</a:t>
          </a:r>
          <a:endParaRPr kumimoji="1" lang="ja-JP" altLang="en-US" dirty="0">
            <a:latin typeface="HG丸ｺﾞｼｯｸM-PRO" panose="020F0600000000000000" pitchFamily="50" charset="-128"/>
            <a:ea typeface="HG丸ｺﾞｼｯｸM-PRO" panose="020F0600000000000000" pitchFamily="50" charset="-128"/>
          </a:endParaRPr>
        </a:p>
      </dgm:t>
    </dgm:pt>
    <dgm:pt modelId="{330CF638-FABC-42C8-A622-85051BB339CE}" type="parTrans" cxnId="{BCF555E9-F084-4C26-9DBF-1480FFFD8553}">
      <dgm:prSet/>
      <dgm:spPr/>
      <dgm:t>
        <a:bodyPr/>
        <a:lstStyle/>
        <a:p>
          <a:endParaRPr kumimoji="1" lang="ja-JP" altLang="en-US"/>
        </a:p>
      </dgm:t>
    </dgm:pt>
    <dgm:pt modelId="{16735A58-746E-4887-ABD9-93506A7E50C8}" type="sibTrans" cxnId="{BCF555E9-F084-4C26-9DBF-1480FFFD8553}">
      <dgm:prSet/>
      <dgm:spPr/>
      <dgm:t>
        <a:bodyPr/>
        <a:lstStyle/>
        <a:p>
          <a:endParaRPr kumimoji="1" lang="ja-JP" altLang="en-US"/>
        </a:p>
      </dgm:t>
    </dgm:pt>
    <dgm:pt modelId="{E0738F8D-A28F-43FB-96E4-0622CB6328A3}">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男</a:t>
          </a:r>
          <a:endParaRPr kumimoji="1" lang="ja-JP" altLang="en-US" dirty="0">
            <a:latin typeface="HG丸ｺﾞｼｯｸM-PRO" panose="020F0600000000000000" pitchFamily="50" charset="-128"/>
            <a:ea typeface="HG丸ｺﾞｼｯｸM-PRO" panose="020F0600000000000000" pitchFamily="50" charset="-128"/>
          </a:endParaRPr>
        </a:p>
      </dgm:t>
    </dgm:pt>
    <dgm:pt modelId="{945050BA-AFE1-4F40-B337-ADF4D15C6253}" type="parTrans" cxnId="{DE3A7088-A244-4688-ADDE-1DBD16D23ED0}">
      <dgm:prSet/>
      <dgm:spPr/>
      <dgm:t>
        <a:bodyPr/>
        <a:lstStyle/>
        <a:p>
          <a:endParaRPr kumimoji="1" lang="ja-JP" altLang="en-US"/>
        </a:p>
      </dgm:t>
    </dgm:pt>
    <dgm:pt modelId="{52778174-1323-409F-A399-EB90A33D5F6B}" type="sibTrans" cxnId="{DE3A7088-A244-4688-ADDE-1DBD16D23ED0}">
      <dgm:prSet/>
      <dgm:spPr/>
      <dgm:t>
        <a:bodyPr/>
        <a:lstStyle/>
        <a:p>
          <a:endParaRPr kumimoji="1" lang="ja-JP" altLang="en-US"/>
        </a:p>
      </dgm:t>
    </dgm:pt>
    <dgm:pt modelId="{10642EC9-D2E0-4C21-8868-5FC06DC615AC}">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女</a:t>
          </a:r>
          <a:endParaRPr kumimoji="1" lang="ja-JP" altLang="en-US" dirty="0">
            <a:latin typeface="HG丸ｺﾞｼｯｸM-PRO" panose="020F0600000000000000" pitchFamily="50" charset="-128"/>
            <a:ea typeface="HG丸ｺﾞｼｯｸM-PRO" panose="020F0600000000000000" pitchFamily="50" charset="-128"/>
          </a:endParaRPr>
        </a:p>
      </dgm:t>
    </dgm:pt>
    <dgm:pt modelId="{027A29C9-B65C-4E8B-96FE-6DA3E322B833}" type="parTrans" cxnId="{606E74C6-56D0-4A3E-8D9F-E3490CEAD9A9}">
      <dgm:prSet/>
      <dgm:spPr/>
      <dgm:t>
        <a:bodyPr/>
        <a:lstStyle/>
        <a:p>
          <a:endParaRPr kumimoji="1" lang="ja-JP" altLang="en-US"/>
        </a:p>
      </dgm:t>
    </dgm:pt>
    <dgm:pt modelId="{E2335B2C-128A-47F9-97C0-00BEED4FB10F}" type="sibTrans" cxnId="{606E74C6-56D0-4A3E-8D9F-E3490CEAD9A9}">
      <dgm:prSet/>
      <dgm:spPr/>
      <dgm:t>
        <a:bodyPr/>
        <a:lstStyle/>
        <a:p>
          <a:endParaRPr kumimoji="1" lang="ja-JP" altLang="en-US"/>
        </a:p>
      </dgm:t>
    </dgm:pt>
    <dgm:pt modelId="{C87BF533-D908-4475-9810-6D9E4CDAE047}" type="pres">
      <dgm:prSet presAssocID="{C525AEA6-8D51-4829-8794-9ABC8B98C691}" presName="diagram" presStyleCnt="0">
        <dgm:presLayoutVars>
          <dgm:chPref val="1"/>
          <dgm:dir/>
          <dgm:animOne val="branch"/>
          <dgm:animLvl val="lvl"/>
          <dgm:resizeHandles val="exact"/>
        </dgm:presLayoutVars>
      </dgm:prSet>
      <dgm:spPr/>
      <dgm:t>
        <a:bodyPr/>
        <a:lstStyle/>
        <a:p>
          <a:endParaRPr kumimoji="1" lang="ja-JP" altLang="en-US"/>
        </a:p>
      </dgm:t>
    </dgm:pt>
    <dgm:pt modelId="{BA7341B6-3D19-4100-A1AF-ACFDFAFE01BE}" type="pres">
      <dgm:prSet presAssocID="{5681F311-CB2E-4635-97BE-B35D9D966C0C}" presName="root1" presStyleCnt="0"/>
      <dgm:spPr/>
    </dgm:pt>
    <dgm:pt modelId="{3182D9AA-5625-4509-AC92-B5CCCCFD1CDF}" type="pres">
      <dgm:prSet presAssocID="{5681F311-CB2E-4635-97BE-B35D9D966C0C}" presName="LevelOneTextNode" presStyleLbl="node0" presStyleIdx="0" presStyleCnt="1">
        <dgm:presLayoutVars>
          <dgm:chPref val="3"/>
        </dgm:presLayoutVars>
      </dgm:prSet>
      <dgm:spPr/>
      <dgm:t>
        <a:bodyPr/>
        <a:lstStyle/>
        <a:p>
          <a:endParaRPr kumimoji="1" lang="ja-JP" altLang="en-US"/>
        </a:p>
      </dgm:t>
    </dgm:pt>
    <dgm:pt modelId="{A58779D7-9545-489C-8FC2-C08E15B8747B}" type="pres">
      <dgm:prSet presAssocID="{5681F311-CB2E-4635-97BE-B35D9D966C0C}" presName="level2hierChild" presStyleCnt="0"/>
      <dgm:spPr/>
    </dgm:pt>
    <dgm:pt modelId="{1CC7D28D-E07F-4D05-A4E7-A11F6C3BF892}" type="pres">
      <dgm:prSet presAssocID="{945050BA-AFE1-4F40-B337-ADF4D15C6253}" presName="conn2-1" presStyleLbl="parChTrans1D2" presStyleIdx="0" presStyleCnt="2"/>
      <dgm:spPr/>
      <dgm:t>
        <a:bodyPr/>
        <a:lstStyle/>
        <a:p>
          <a:endParaRPr kumimoji="1" lang="ja-JP" altLang="en-US"/>
        </a:p>
      </dgm:t>
    </dgm:pt>
    <dgm:pt modelId="{709FE5E5-C8A4-4A59-A28A-77C549E48D22}" type="pres">
      <dgm:prSet presAssocID="{945050BA-AFE1-4F40-B337-ADF4D15C6253}" presName="connTx" presStyleLbl="parChTrans1D2" presStyleIdx="0" presStyleCnt="2"/>
      <dgm:spPr/>
      <dgm:t>
        <a:bodyPr/>
        <a:lstStyle/>
        <a:p>
          <a:endParaRPr kumimoji="1" lang="ja-JP" altLang="en-US"/>
        </a:p>
      </dgm:t>
    </dgm:pt>
    <dgm:pt modelId="{EC3EDD17-201D-41AE-B951-E743EE0AD4B6}" type="pres">
      <dgm:prSet presAssocID="{E0738F8D-A28F-43FB-96E4-0622CB6328A3}" presName="root2" presStyleCnt="0"/>
      <dgm:spPr/>
    </dgm:pt>
    <dgm:pt modelId="{0F85E5FF-74B6-4BE1-80AD-43D740BB71DF}" type="pres">
      <dgm:prSet presAssocID="{E0738F8D-A28F-43FB-96E4-0622CB6328A3}" presName="LevelTwoTextNode" presStyleLbl="node2" presStyleIdx="0" presStyleCnt="2">
        <dgm:presLayoutVars>
          <dgm:chPref val="3"/>
        </dgm:presLayoutVars>
      </dgm:prSet>
      <dgm:spPr/>
      <dgm:t>
        <a:bodyPr/>
        <a:lstStyle/>
        <a:p>
          <a:endParaRPr kumimoji="1" lang="ja-JP" altLang="en-US"/>
        </a:p>
      </dgm:t>
    </dgm:pt>
    <dgm:pt modelId="{23C63F7A-C73F-47B8-8ACB-A167925708DA}" type="pres">
      <dgm:prSet presAssocID="{E0738F8D-A28F-43FB-96E4-0622CB6328A3}" presName="level3hierChild" presStyleCnt="0"/>
      <dgm:spPr/>
    </dgm:pt>
    <dgm:pt modelId="{B97D0445-0301-4213-A480-F6ECF4DCA32D}" type="pres">
      <dgm:prSet presAssocID="{027A29C9-B65C-4E8B-96FE-6DA3E322B833}" presName="conn2-1" presStyleLbl="parChTrans1D2" presStyleIdx="1" presStyleCnt="2"/>
      <dgm:spPr/>
      <dgm:t>
        <a:bodyPr/>
        <a:lstStyle/>
        <a:p>
          <a:endParaRPr kumimoji="1" lang="ja-JP" altLang="en-US"/>
        </a:p>
      </dgm:t>
    </dgm:pt>
    <dgm:pt modelId="{1B903213-F27C-4A6A-AC95-ECF24B34575E}" type="pres">
      <dgm:prSet presAssocID="{027A29C9-B65C-4E8B-96FE-6DA3E322B833}" presName="connTx" presStyleLbl="parChTrans1D2" presStyleIdx="1" presStyleCnt="2"/>
      <dgm:spPr/>
      <dgm:t>
        <a:bodyPr/>
        <a:lstStyle/>
        <a:p>
          <a:endParaRPr kumimoji="1" lang="ja-JP" altLang="en-US"/>
        </a:p>
      </dgm:t>
    </dgm:pt>
    <dgm:pt modelId="{3A57D25D-D5B2-4B15-910F-C1D1ADF27F34}" type="pres">
      <dgm:prSet presAssocID="{10642EC9-D2E0-4C21-8868-5FC06DC615AC}" presName="root2" presStyleCnt="0"/>
      <dgm:spPr/>
    </dgm:pt>
    <dgm:pt modelId="{0A68739B-27A4-4E28-B01A-0471A84D6C4D}" type="pres">
      <dgm:prSet presAssocID="{10642EC9-D2E0-4C21-8868-5FC06DC615AC}" presName="LevelTwoTextNode" presStyleLbl="node2" presStyleIdx="1" presStyleCnt="2">
        <dgm:presLayoutVars>
          <dgm:chPref val="3"/>
        </dgm:presLayoutVars>
      </dgm:prSet>
      <dgm:spPr/>
      <dgm:t>
        <a:bodyPr/>
        <a:lstStyle/>
        <a:p>
          <a:endParaRPr kumimoji="1" lang="ja-JP" altLang="en-US"/>
        </a:p>
      </dgm:t>
    </dgm:pt>
    <dgm:pt modelId="{3E02E676-FA41-4020-BCC9-41ACA8B8A9CF}" type="pres">
      <dgm:prSet presAssocID="{10642EC9-D2E0-4C21-8868-5FC06DC615AC}" presName="level3hierChild" presStyleCnt="0"/>
      <dgm:spPr/>
    </dgm:pt>
  </dgm:ptLst>
  <dgm:cxnLst>
    <dgm:cxn modelId="{BCF555E9-F084-4C26-9DBF-1480FFFD8553}" srcId="{C525AEA6-8D51-4829-8794-9ABC8B98C691}" destId="{5681F311-CB2E-4635-97BE-B35D9D966C0C}" srcOrd="0" destOrd="0" parTransId="{330CF638-FABC-42C8-A622-85051BB339CE}" sibTransId="{16735A58-746E-4887-ABD9-93506A7E50C8}"/>
    <dgm:cxn modelId="{9B609C10-7DA0-4D97-9C35-374FDBBFFA3A}" type="presOf" srcId="{027A29C9-B65C-4E8B-96FE-6DA3E322B833}" destId="{B97D0445-0301-4213-A480-F6ECF4DCA32D}" srcOrd="0" destOrd="0" presId="urn:microsoft.com/office/officeart/2005/8/layout/hierarchy2"/>
    <dgm:cxn modelId="{70499D7D-A44D-44E9-B8A5-C64D42F2DBE3}" type="presOf" srcId="{C525AEA6-8D51-4829-8794-9ABC8B98C691}" destId="{C87BF533-D908-4475-9810-6D9E4CDAE047}" srcOrd="0" destOrd="0" presId="urn:microsoft.com/office/officeart/2005/8/layout/hierarchy2"/>
    <dgm:cxn modelId="{AE3C8897-71B1-4214-A114-D01A95F5A7C5}" type="presOf" srcId="{945050BA-AFE1-4F40-B337-ADF4D15C6253}" destId="{709FE5E5-C8A4-4A59-A28A-77C549E48D22}" srcOrd="1" destOrd="0" presId="urn:microsoft.com/office/officeart/2005/8/layout/hierarchy2"/>
    <dgm:cxn modelId="{7EEA2F39-C20B-44C4-94C7-00C293BC9A60}" type="presOf" srcId="{027A29C9-B65C-4E8B-96FE-6DA3E322B833}" destId="{1B903213-F27C-4A6A-AC95-ECF24B34575E}" srcOrd="1" destOrd="0" presId="urn:microsoft.com/office/officeart/2005/8/layout/hierarchy2"/>
    <dgm:cxn modelId="{DE3A7088-A244-4688-ADDE-1DBD16D23ED0}" srcId="{5681F311-CB2E-4635-97BE-B35D9D966C0C}" destId="{E0738F8D-A28F-43FB-96E4-0622CB6328A3}" srcOrd="0" destOrd="0" parTransId="{945050BA-AFE1-4F40-B337-ADF4D15C6253}" sibTransId="{52778174-1323-409F-A399-EB90A33D5F6B}"/>
    <dgm:cxn modelId="{4B4F497B-8959-44A3-99CF-2B048D3A52AA}" type="presOf" srcId="{5681F311-CB2E-4635-97BE-B35D9D966C0C}" destId="{3182D9AA-5625-4509-AC92-B5CCCCFD1CDF}" srcOrd="0" destOrd="0" presId="urn:microsoft.com/office/officeart/2005/8/layout/hierarchy2"/>
    <dgm:cxn modelId="{58ACF5C7-7325-4704-88F4-51D5438CC102}" type="presOf" srcId="{10642EC9-D2E0-4C21-8868-5FC06DC615AC}" destId="{0A68739B-27A4-4E28-B01A-0471A84D6C4D}" srcOrd="0" destOrd="0" presId="urn:microsoft.com/office/officeart/2005/8/layout/hierarchy2"/>
    <dgm:cxn modelId="{522C7B46-22B6-4A70-B60F-03E7E0713DB9}" type="presOf" srcId="{E0738F8D-A28F-43FB-96E4-0622CB6328A3}" destId="{0F85E5FF-74B6-4BE1-80AD-43D740BB71DF}" srcOrd="0" destOrd="0" presId="urn:microsoft.com/office/officeart/2005/8/layout/hierarchy2"/>
    <dgm:cxn modelId="{BEA87009-4E0F-4A86-BBF7-8E2A972CA73B}" type="presOf" srcId="{945050BA-AFE1-4F40-B337-ADF4D15C6253}" destId="{1CC7D28D-E07F-4D05-A4E7-A11F6C3BF892}" srcOrd="0" destOrd="0" presId="urn:microsoft.com/office/officeart/2005/8/layout/hierarchy2"/>
    <dgm:cxn modelId="{606E74C6-56D0-4A3E-8D9F-E3490CEAD9A9}" srcId="{5681F311-CB2E-4635-97BE-B35D9D966C0C}" destId="{10642EC9-D2E0-4C21-8868-5FC06DC615AC}" srcOrd="1" destOrd="0" parTransId="{027A29C9-B65C-4E8B-96FE-6DA3E322B833}" sibTransId="{E2335B2C-128A-47F9-97C0-00BEED4FB10F}"/>
    <dgm:cxn modelId="{E7B73EB5-8100-4B65-AEE5-BB933AD69EB2}" type="presParOf" srcId="{C87BF533-D908-4475-9810-6D9E4CDAE047}" destId="{BA7341B6-3D19-4100-A1AF-ACFDFAFE01BE}" srcOrd="0" destOrd="0" presId="urn:microsoft.com/office/officeart/2005/8/layout/hierarchy2"/>
    <dgm:cxn modelId="{BDF1D0D1-78BA-42B1-A577-4EEAB8A0E5A9}" type="presParOf" srcId="{BA7341B6-3D19-4100-A1AF-ACFDFAFE01BE}" destId="{3182D9AA-5625-4509-AC92-B5CCCCFD1CDF}" srcOrd="0" destOrd="0" presId="urn:microsoft.com/office/officeart/2005/8/layout/hierarchy2"/>
    <dgm:cxn modelId="{DDF2C69F-C5AC-416B-97C5-0FC7499346A7}" type="presParOf" srcId="{BA7341B6-3D19-4100-A1AF-ACFDFAFE01BE}" destId="{A58779D7-9545-489C-8FC2-C08E15B8747B}" srcOrd="1" destOrd="0" presId="urn:microsoft.com/office/officeart/2005/8/layout/hierarchy2"/>
    <dgm:cxn modelId="{91AE8884-A7C6-4B7B-ACD7-6C1E7A198353}" type="presParOf" srcId="{A58779D7-9545-489C-8FC2-C08E15B8747B}" destId="{1CC7D28D-E07F-4D05-A4E7-A11F6C3BF892}" srcOrd="0" destOrd="0" presId="urn:microsoft.com/office/officeart/2005/8/layout/hierarchy2"/>
    <dgm:cxn modelId="{B7960CA1-9A7C-46FE-B4E1-71A892DE51C2}" type="presParOf" srcId="{1CC7D28D-E07F-4D05-A4E7-A11F6C3BF892}" destId="{709FE5E5-C8A4-4A59-A28A-77C549E48D22}" srcOrd="0" destOrd="0" presId="urn:microsoft.com/office/officeart/2005/8/layout/hierarchy2"/>
    <dgm:cxn modelId="{85DA1A7D-312A-4954-A536-7E8395DDBB43}" type="presParOf" srcId="{A58779D7-9545-489C-8FC2-C08E15B8747B}" destId="{EC3EDD17-201D-41AE-B951-E743EE0AD4B6}" srcOrd="1" destOrd="0" presId="urn:microsoft.com/office/officeart/2005/8/layout/hierarchy2"/>
    <dgm:cxn modelId="{7F43CB63-F676-4DA4-9D00-15301A76DBC3}" type="presParOf" srcId="{EC3EDD17-201D-41AE-B951-E743EE0AD4B6}" destId="{0F85E5FF-74B6-4BE1-80AD-43D740BB71DF}" srcOrd="0" destOrd="0" presId="urn:microsoft.com/office/officeart/2005/8/layout/hierarchy2"/>
    <dgm:cxn modelId="{2065B639-7786-4F6B-9888-84C397DD545E}" type="presParOf" srcId="{EC3EDD17-201D-41AE-B951-E743EE0AD4B6}" destId="{23C63F7A-C73F-47B8-8ACB-A167925708DA}" srcOrd="1" destOrd="0" presId="urn:microsoft.com/office/officeart/2005/8/layout/hierarchy2"/>
    <dgm:cxn modelId="{082A66CB-706D-4E7C-BAF5-A07E87FD06A0}" type="presParOf" srcId="{A58779D7-9545-489C-8FC2-C08E15B8747B}" destId="{B97D0445-0301-4213-A480-F6ECF4DCA32D}" srcOrd="2" destOrd="0" presId="urn:microsoft.com/office/officeart/2005/8/layout/hierarchy2"/>
    <dgm:cxn modelId="{04FD8997-C1C3-4DC1-8D42-A7FB96F274A9}" type="presParOf" srcId="{B97D0445-0301-4213-A480-F6ECF4DCA32D}" destId="{1B903213-F27C-4A6A-AC95-ECF24B34575E}" srcOrd="0" destOrd="0" presId="urn:microsoft.com/office/officeart/2005/8/layout/hierarchy2"/>
    <dgm:cxn modelId="{3306CD91-B22E-41FF-9CFE-7F298EEE1A1A}" type="presParOf" srcId="{A58779D7-9545-489C-8FC2-C08E15B8747B}" destId="{3A57D25D-D5B2-4B15-910F-C1D1ADF27F34}" srcOrd="3" destOrd="0" presId="urn:microsoft.com/office/officeart/2005/8/layout/hierarchy2"/>
    <dgm:cxn modelId="{12EF4103-E573-4DFA-9839-B92373177CDD}" type="presParOf" srcId="{3A57D25D-D5B2-4B15-910F-C1D1ADF27F34}" destId="{0A68739B-27A4-4E28-B01A-0471A84D6C4D}" srcOrd="0" destOrd="0" presId="urn:microsoft.com/office/officeart/2005/8/layout/hierarchy2"/>
    <dgm:cxn modelId="{3DDC4AE7-9A29-4344-B118-FD3006628277}" type="presParOf" srcId="{3A57D25D-D5B2-4B15-910F-C1D1ADF27F34}" destId="{3E02E676-FA41-4020-BCC9-41ACA8B8A9C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25AEA6-8D51-4829-8794-9ABC8B98C69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5681F311-CB2E-4635-97BE-B35D9D966C0C}">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人</a:t>
          </a:r>
          <a:endParaRPr kumimoji="1" lang="ja-JP" altLang="en-US" dirty="0">
            <a:latin typeface="HG丸ｺﾞｼｯｸM-PRO" panose="020F0600000000000000" pitchFamily="50" charset="-128"/>
            <a:ea typeface="HG丸ｺﾞｼｯｸM-PRO" panose="020F0600000000000000" pitchFamily="50" charset="-128"/>
          </a:endParaRPr>
        </a:p>
      </dgm:t>
    </dgm:pt>
    <dgm:pt modelId="{330CF638-FABC-42C8-A622-85051BB339CE}" type="parTrans" cxnId="{BCF555E9-F084-4C26-9DBF-1480FFFD8553}">
      <dgm:prSet/>
      <dgm:spPr/>
      <dgm:t>
        <a:bodyPr/>
        <a:lstStyle/>
        <a:p>
          <a:endParaRPr kumimoji="1" lang="ja-JP" altLang="en-US"/>
        </a:p>
      </dgm:t>
    </dgm:pt>
    <dgm:pt modelId="{16735A58-746E-4887-ABD9-93506A7E50C8}" type="sibTrans" cxnId="{BCF555E9-F084-4C26-9DBF-1480FFFD8553}">
      <dgm:prSet/>
      <dgm:spPr/>
      <dgm:t>
        <a:bodyPr/>
        <a:lstStyle/>
        <a:p>
          <a:endParaRPr kumimoji="1" lang="ja-JP" altLang="en-US"/>
        </a:p>
      </dgm:t>
    </dgm:pt>
    <dgm:pt modelId="{E0738F8D-A28F-43FB-96E4-0622CB6328A3}">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成人</a:t>
          </a:r>
          <a:endParaRPr kumimoji="1" lang="ja-JP" altLang="en-US" dirty="0">
            <a:latin typeface="HG丸ｺﾞｼｯｸM-PRO" panose="020F0600000000000000" pitchFamily="50" charset="-128"/>
            <a:ea typeface="HG丸ｺﾞｼｯｸM-PRO" panose="020F0600000000000000" pitchFamily="50" charset="-128"/>
          </a:endParaRPr>
        </a:p>
      </dgm:t>
    </dgm:pt>
    <dgm:pt modelId="{945050BA-AFE1-4F40-B337-ADF4D15C6253}" type="parTrans" cxnId="{DE3A7088-A244-4688-ADDE-1DBD16D23ED0}">
      <dgm:prSet/>
      <dgm:spPr/>
      <dgm:t>
        <a:bodyPr/>
        <a:lstStyle/>
        <a:p>
          <a:endParaRPr kumimoji="1" lang="ja-JP" altLang="en-US"/>
        </a:p>
      </dgm:t>
    </dgm:pt>
    <dgm:pt modelId="{52778174-1323-409F-A399-EB90A33D5F6B}" type="sibTrans" cxnId="{DE3A7088-A244-4688-ADDE-1DBD16D23ED0}">
      <dgm:prSet/>
      <dgm:spPr/>
      <dgm:t>
        <a:bodyPr/>
        <a:lstStyle/>
        <a:p>
          <a:endParaRPr kumimoji="1" lang="ja-JP" altLang="en-US"/>
        </a:p>
      </dgm:t>
    </dgm:pt>
    <dgm:pt modelId="{10642EC9-D2E0-4C21-8868-5FC06DC615AC}">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未成年</a:t>
          </a:r>
          <a:endParaRPr kumimoji="1" lang="ja-JP" altLang="en-US" dirty="0">
            <a:latin typeface="HG丸ｺﾞｼｯｸM-PRO" panose="020F0600000000000000" pitchFamily="50" charset="-128"/>
            <a:ea typeface="HG丸ｺﾞｼｯｸM-PRO" panose="020F0600000000000000" pitchFamily="50" charset="-128"/>
          </a:endParaRPr>
        </a:p>
      </dgm:t>
    </dgm:pt>
    <dgm:pt modelId="{027A29C9-B65C-4E8B-96FE-6DA3E322B833}" type="parTrans" cxnId="{606E74C6-56D0-4A3E-8D9F-E3490CEAD9A9}">
      <dgm:prSet/>
      <dgm:spPr/>
      <dgm:t>
        <a:bodyPr/>
        <a:lstStyle/>
        <a:p>
          <a:endParaRPr kumimoji="1" lang="ja-JP" altLang="en-US"/>
        </a:p>
      </dgm:t>
    </dgm:pt>
    <dgm:pt modelId="{E2335B2C-128A-47F9-97C0-00BEED4FB10F}" type="sibTrans" cxnId="{606E74C6-56D0-4A3E-8D9F-E3490CEAD9A9}">
      <dgm:prSet/>
      <dgm:spPr/>
      <dgm:t>
        <a:bodyPr/>
        <a:lstStyle/>
        <a:p>
          <a:endParaRPr kumimoji="1" lang="ja-JP" altLang="en-US"/>
        </a:p>
      </dgm:t>
    </dgm:pt>
    <dgm:pt modelId="{C87BF533-D908-4475-9810-6D9E4CDAE047}" type="pres">
      <dgm:prSet presAssocID="{C525AEA6-8D51-4829-8794-9ABC8B98C691}" presName="diagram" presStyleCnt="0">
        <dgm:presLayoutVars>
          <dgm:chPref val="1"/>
          <dgm:dir/>
          <dgm:animOne val="branch"/>
          <dgm:animLvl val="lvl"/>
          <dgm:resizeHandles val="exact"/>
        </dgm:presLayoutVars>
      </dgm:prSet>
      <dgm:spPr/>
      <dgm:t>
        <a:bodyPr/>
        <a:lstStyle/>
        <a:p>
          <a:endParaRPr kumimoji="1" lang="ja-JP" altLang="en-US"/>
        </a:p>
      </dgm:t>
    </dgm:pt>
    <dgm:pt modelId="{BA7341B6-3D19-4100-A1AF-ACFDFAFE01BE}" type="pres">
      <dgm:prSet presAssocID="{5681F311-CB2E-4635-97BE-B35D9D966C0C}" presName="root1" presStyleCnt="0"/>
      <dgm:spPr/>
    </dgm:pt>
    <dgm:pt modelId="{3182D9AA-5625-4509-AC92-B5CCCCFD1CDF}" type="pres">
      <dgm:prSet presAssocID="{5681F311-CB2E-4635-97BE-B35D9D966C0C}" presName="LevelOneTextNode" presStyleLbl="node0" presStyleIdx="0" presStyleCnt="1">
        <dgm:presLayoutVars>
          <dgm:chPref val="3"/>
        </dgm:presLayoutVars>
      </dgm:prSet>
      <dgm:spPr/>
      <dgm:t>
        <a:bodyPr/>
        <a:lstStyle/>
        <a:p>
          <a:endParaRPr kumimoji="1" lang="ja-JP" altLang="en-US"/>
        </a:p>
      </dgm:t>
    </dgm:pt>
    <dgm:pt modelId="{A58779D7-9545-489C-8FC2-C08E15B8747B}" type="pres">
      <dgm:prSet presAssocID="{5681F311-CB2E-4635-97BE-B35D9D966C0C}" presName="level2hierChild" presStyleCnt="0"/>
      <dgm:spPr/>
    </dgm:pt>
    <dgm:pt modelId="{1CC7D28D-E07F-4D05-A4E7-A11F6C3BF892}" type="pres">
      <dgm:prSet presAssocID="{945050BA-AFE1-4F40-B337-ADF4D15C6253}" presName="conn2-1" presStyleLbl="parChTrans1D2" presStyleIdx="0" presStyleCnt="2"/>
      <dgm:spPr/>
      <dgm:t>
        <a:bodyPr/>
        <a:lstStyle/>
        <a:p>
          <a:endParaRPr kumimoji="1" lang="ja-JP" altLang="en-US"/>
        </a:p>
      </dgm:t>
    </dgm:pt>
    <dgm:pt modelId="{709FE5E5-C8A4-4A59-A28A-77C549E48D22}" type="pres">
      <dgm:prSet presAssocID="{945050BA-AFE1-4F40-B337-ADF4D15C6253}" presName="connTx" presStyleLbl="parChTrans1D2" presStyleIdx="0" presStyleCnt="2"/>
      <dgm:spPr/>
      <dgm:t>
        <a:bodyPr/>
        <a:lstStyle/>
        <a:p>
          <a:endParaRPr kumimoji="1" lang="ja-JP" altLang="en-US"/>
        </a:p>
      </dgm:t>
    </dgm:pt>
    <dgm:pt modelId="{EC3EDD17-201D-41AE-B951-E743EE0AD4B6}" type="pres">
      <dgm:prSet presAssocID="{E0738F8D-A28F-43FB-96E4-0622CB6328A3}" presName="root2" presStyleCnt="0"/>
      <dgm:spPr/>
    </dgm:pt>
    <dgm:pt modelId="{0F85E5FF-74B6-4BE1-80AD-43D740BB71DF}" type="pres">
      <dgm:prSet presAssocID="{E0738F8D-A28F-43FB-96E4-0622CB6328A3}" presName="LevelTwoTextNode" presStyleLbl="node2" presStyleIdx="0" presStyleCnt="2">
        <dgm:presLayoutVars>
          <dgm:chPref val="3"/>
        </dgm:presLayoutVars>
      </dgm:prSet>
      <dgm:spPr/>
      <dgm:t>
        <a:bodyPr/>
        <a:lstStyle/>
        <a:p>
          <a:endParaRPr kumimoji="1" lang="ja-JP" altLang="en-US"/>
        </a:p>
      </dgm:t>
    </dgm:pt>
    <dgm:pt modelId="{23C63F7A-C73F-47B8-8ACB-A167925708DA}" type="pres">
      <dgm:prSet presAssocID="{E0738F8D-A28F-43FB-96E4-0622CB6328A3}" presName="level3hierChild" presStyleCnt="0"/>
      <dgm:spPr/>
    </dgm:pt>
    <dgm:pt modelId="{B97D0445-0301-4213-A480-F6ECF4DCA32D}" type="pres">
      <dgm:prSet presAssocID="{027A29C9-B65C-4E8B-96FE-6DA3E322B833}" presName="conn2-1" presStyleLbl="parChTrans1D2" presStyleIdx="1" presStyleCnt="2"/>
      <dgm:spPr/>
      <dgm:t>
        <a:bodyPr/>
        <a:lstStyle/>
        <a:p>
          <a:endParaRPr kumimoji="1" lang="ja-JP" altLang="en-US"/>
        </a:p>
      </dgm:t>
    </dgm:pt>
    <dgm:pt modelId="{1B903213-F27C-4A6A-AC95-ECF24B34575E}" type="pres">
      <dgm:prSet presAssocID="{027A29C9-B65C-4E8B-96FE-6DA3E322B833}" presName="connTx" presStyleLbl="parChTrans1D2" presStyleIdx="1" presStyleCnt="2"/>
      <dgm:spPr/>
      <dgm:t>
        <a:bodyPr/>
        <a:lstStyle/>
        <a:p>
          <a:endParaRPr kumimoji="1" lang="ja-JP" altLang="en-US"/>
        </a:p>
      </dgm:t>
    </dgm:pt>
    <dgm:pt modelId="{3A57D25D-D5B2-4B15-910F-C1D1ADF27F34}" type="pres">
      <dgm:prSet presAssocID="{10642EC9-D2E0-4C21-8868-5FC06DC615AC}" presName="root2" presStyleCnt="0"/>
      <dgm:spPr/>
    </dgm:pt>
    <dgm:pt modelId="{0A68739B-27A4-4E28-B01A-0471A84D6C4D}" type="pres">
      <dgm:prSet presAssocID="{10642EC9-D2E0-4C21-8868-5FC06DC615AC}" presName="LevelTwoTextNode" presStyleLbl="node2" presStyleIdx="1" presStyleCnt="2">
        <dgm:presLayoutVars>
          <dgm:chPref val="3"/>
        </dgm:presLayoutVars>
      </dgm:prSet>
      <dgm:spPr/>
      <dgm:t>
        <a:bodyPr/>
        <a:lstStyle/>
        <a:p>
          <a:endParaRPr kumimoji="1" lang="ja-JP" altLang="en-US"/>
        </a:p>
      </dgm:t>
    </dgm:pt>
    <dgm:pt modelId="{3E02E676-FA41-4020-BCC9-41ACA8B8A9CF}" type="pres">
      <dgm:prSet presAssocID="{10642EC9-D2E0-4C21-8868-5FC06DC615AC}" presName="level3hierChild" presStyleCnt="0"/>
      <dgm:spPr/>
    </dgm:pt>
  </dgm:ptLst>
  <dgm:cxnLst>
    <dgm:cxn modelId="{DE3A7088-A244-4688-ADDE-1DBD16D23ED0}" srcId="{5681F311-CB2E-4635-97BE-B35D9D966C0C}" destId="{E0738F8D-A28F-43FB-96E4-0622CB6328A3}" srcOrd="0" destOrd="0" parTransId="{945050BA-AFE1-4F40-B337-ADF4D15C6253}" sibTransId="{52778174-1323-409F-A399-EB90A33D5F6B}"/>
    <dgm:cxn modelId="{4F7521F2-4957-428F-B1B1-C7B3BF4F01B2}" type="presOf" srcId="{10642EC9-D2E0-4C21-8868-5FC06DC615AC}" destId="{0A68739B-27A4-4E28-B01A-0471A84D6C4D}" srcOrd="0" destOrd="0" presId="urn:microsoft.com/office/officeart/2005/8/layout/hierarchy2"/>
    <dgm:cxn modelId="{BCF555E9-F084-4C26-9DBF-1480FFFD8553}" srcId="{C525AEA6-8D51-4829-8794-9ABC8B98C691}" destId="{5681F311-CB2E-4635-97BE-B35D9D966C0C}" srcOrd="0" destOrd="0" parTransId="{330CF638-FABC-42C8-A622-85051BB339CE}" sibTransId="{16735A58-746E-4887-ABD9-93506A7E50C8}"/>
    <dgm:cxn modelId="{87D5E3B4-FB12-409F-B215-B923B91C0D6B}" type="presOf" srcId="{C525AEA6-8D51-4829-8794-9ABC8B98C691}" destId="{C87BF533-D908-4475-9810-6D9E4CDAE047}" srcOrd="0" destOrd="0" presId="urn:microsoft.com/office/officeart/2005/8/layout/hierarchy2"/>
    <dgm:cxn modelId="{0F871DAB-5D1A-49D5-BF94-6FA878E6C0F4}" type="presOf" srcId="{945050BA-AFE1-4F40-B337-ADF4D15C6253}" destId="{709FE5E5-C8A4-4A59-A28A-77C549E48D22}" srcOrd="1" destOrd="0" presId="urn:microsoft.com/office/officeart/2005/8/layout/hierarchy2"/>
    <dgm:cxn modelId="{326F2FC7-AA67-40B0-A04E-1C8F9145DE6F}" type="presOf" srcId="{E0738F8D-A28F-43FB-96E4-0622CB6328A3}" destId="{0F85E5FF-74B6-4BE1-80AD-43D740BB71DF}" srcOrd="0" destOrd="0" presId="urn:microsoft.com/office/officeart/2005/8/layout/hierarchy2"/>
    <dgm:cxn modelId="{13B71BE4-0FCF-4B90-982C-9E559B59B9D5}" type="presOf" srcId="{027A29C9-B65C-4E8B-96FE-6DA3E322B833}" destId="{B97D0445-0301-4213-A480-F6ECF4DCA32D}" srcOrd="0" destOrd="0" presId="urn:microsoft.com/office/officeart/2005/8/layout/hierarchy2"/>
    <dgm:cxn modelId="{B2BADDF2-C161-4256-B169-6284223E1885}" type="presOf" srcId="{945050BA-AFE1-4F40-B337-ADF4D15C6253}" destId="{1CC7D28D-E07F-4D05-A4E7-A11F6C3BF892}" srcOrd="0" destOrd="0" presId="urn:microsoft.com/office/officeart/2005/8/layout/hierarchy2"/>
    <dgm:cxn modelId="{606E74C6-56D0-4A3E-8D9F-E3490CEAD9A9}" srcId="{5681F311-CB2E-4635-97BE-B35D9D966C0C}" destId="{10642EC9-D2E0-4C21-8868-5FC06DC615AC}" srcOrd="1" destOrd="0" parTransId="{027A29C9-B65C-4E8B-96FE-6DA3E322B833}" sibTransId="{E2335B2C-128A-47F9-97C0-00BEED4FB10F}"/>
    <dgm:cxn modelId="{68817B77-2547-41DF-86BA-21D369AE0093}" type="presOf" srcId="{5681F311-CB2E-4635-97BE-B35D9D966C0C}" destId="{3182D9AA-5625-4509-AC92-B5CCCCFD1CDF}" srcOrd="0" destOrd="0" presId="urn:microsoft.com/office/officeart/2005/8/layout/hierarchy2"/>
    <dgm:cxn modelId="{CABDDDB1-D684-466D-B65F-43D3C5B4CF08}" type="presOf" srcId="{027A29C9-B65C-4E8B-96FE-6DA3E322B833}" destId="{1B903213-F27C-4A6A-AC95-ECF24B34575E}" srcOrd="1" destOrd="0" presId="urn:microsoft.com/office/officeart/2005/8/layout/hierarchy2"/>
    <dgm:cxn modelId="{B5A044EB-2AB0-45FE-8A6B-7488DA7E70E1}" type="presParOf" srcId="{C87BF533-D908-4475-9810-6D9E4CDAE047}" destId="{BA7341B6-3D19-4100-A1AF-ACFDFAFE01BE}" srcOrd="0" destOrd="0" presId="urn:microsoft.com/office/officeart/2005/8/layout/hierarchy2"/>
    <dgm:cxn modelId="{0342679B-1081-468F-B7F5-C29AEB284DC2}" type="presParOf" srcId="{BA7341B6-3D19-4100-A1AF-ACFDFAFE01BE}" destId="{3182D9AA-5625-4509-AC92-B5CCCCFD1CDF}" srcOrd="0" destOrd="0" presId="urn:microsoft.com/office/officeart/2005/8/layout/hierarchy2"/>
    <dgm:cxn modelId="{917CD919-90A6-48BA-98C2-AADEC1893B8D}" type="presParOf" srcId="{BA7341B6-3D19-4100-A1AF-ACFDFAFE01BE}" destId="{A58779D7-9545-489C-8FC2-C08E15B8747B}" srcOrd="1" destOrd="0" presId="urn:microsoft.com/office/officeart/2005/8/layout/hierarchy2"/>
    <dgm:cxn modelId="{397F4746-72E6-462F-B295-9561E4CD6A03}" type="presParOf" srcId="{A58779D7-9545-489C-8FC2-C08E15B8747B}" destId="{1CC7D28D-E07F-4D05-A4E7-A11F6C3BF892}" srcOrd="0" destOrd="0" presId="urn:microsoft.com/office/officeart/2005/8/layout/hierarchy2"/>
    <dgm:cxn modelId="{9DEA4723-CE44-48D6-A6B8-8ADFA4A65803}" type="presParOf" srcId="{1CC7D28D-E07F-4D05-A4E7-A11F6C3BF892}" destId="{709FE5E5-C8A4-4A59-A28A-77C549E48D22}" srcOrd="0" destOrd="0" presId="urn:microsoft.com/office/officeart/2005/8/layout/hierarchy2"/>
    <dgm:cxn modelId="{211B2F88-E8F4-449F-9F25-9A3076C57241}" type="presParOf" srcId="{A58779D7-9545-489C-8FC2-C08E15B8747B}" destId="{EC3EDD17-201D-41AE-B951-E743EE0AD4B6}" srcOrd="1" destOrd="0" presId="urn:microsoft.com/office/officeart/2005/8/layout/hierarchy2"/>
    <dgm:cxn modelId="{C6D74D80-7B09-472D-890D-A882DB5FE4ED}" type="presParOf" srcId="{EC3EDD17-201D-41AE-B951-E743EE0AD4B6}" destId="{0F85E5FF-74B6-4BE1-80AD-43D740BB71DF}" srcOrd="0" destOrd="0" presId="urn:microsoft.com/office/officeart/2005/8/layout/hierarchy2"/>
    <dgm:cxn modelId="{8DBD7AD6-43EF-4E11-982D-17559F166B9F}" type="presParOf" srcId="{EC3EDD17-201D-41AE-B951-E743EE0AD4B6}" destId="{23C63F7A-C73F-47B8-8ACB-A167925708DA}" srcOrd="1" destOrd="0" presId="urn:microsoft.com/office/officeart/2005/8/layout/hierarchy2"/>
    <dgm:cxn modelId="{19D1DCDE-C282-41AA-89C3-A74C9A2BF96D}" type="presParOf" srcId="{A58779D7-9545-489C-8FC2-C08E15B8747B}" destId="{B97D0445-0301-4213-A480-F6ECF4DCA32D}" srcOrd="2" destOrd="0" presId="urn:microsoft.com/office/officeart/2005/8/layout/hierarchy2"/>
    <dgm:cxn modelId="{7DC0BEE9-1409-45D3-B74D-B8F9E7056539}" type="presParOf" srcId="{B97D0445-0301-4213-A480-F6ECF4DCA32D}" destId="{1B903213-F27C-4A6A-AC95-ECF24B34575E}" srcOrd="0" destOrd="0" presId="urn:microsoft.com/office/officeart/2005/8/layout/hierarchy2"/>
    <dgm:cxn modelId="{5E687083-4039-4A7E-AC93-C9477C7D697B}" type="presParOf" srcId="{A58779D7-9545-489C-8FC2-C08E15B8747B}" destId="{3A57D25D-D5B2-4B15-910F-C1D1ADF27F34}" srcOrd="3" destOrd="0" presId="urn:microsoft.com/office/officeart/2005/8/layout/hierarchy2"/>
    <dgm:cxn modelId="{02E0C1C7-D38C-4B12-BC27-73156194ED43}" type="presParOf" srcId="{3A57D25D-D5B2-4B15-910F-C1D1ADF27F34}" destId="{0A68739B-27A4-4E28-B01A-0471A84D6C4D}" srcOrd="0" destOrd="0" presId="urn:microsoft.com/office/officeart/2005/8/layout/hierarchy2"/>
    <dgm:cxn modelId="{3FA88676-8730-42EA-AB9E-E86EEA568D7F}" type="presParOf" srcId="{3A57D25D-D5B2-4B15-910F-C1D1ADF27F34}" destId="{3E02E676-FA41-4020-BCC9-41ACA8B8A9C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25AEA6-8D51-4829-8794-9ABC8B98C691}" type="doc">
      <dgm:prSet loTypeId="urn:microsoft.com/office/officeart/2005/8/layout/hierarchy2" loCatId="hierarchy" qsTypeId="urn:microsoft.com/office/officeart/2005/8/quickstyle/simple1" qsCatId="simple" csTypeId="urn:microsoft.com/office/officeart/2005/8/colors/accent2_2" csCatId="accent2" phldr="1"/>
      <dgm:spPr/>
      <dgm:t>
        <a:bodyPr/>
        <a:lstStyle/>
        <a:p>
          <a:endParaRPr kumimoji="1" lang="ja-JP" altLang="en-US"/>
        </a:p>
      </dgm:t>
    </dgm:pt>
    <dgm:pt modelId="{5681F311-CB2E-4635-97BE-B35D9D966C0C}">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時間</a:t>
          </a:r>
          <a:endParaRPr kumimoji="1" lang="ja-JP" altLang="en-US" dirty="0">
            <a:latin typeface="HG丸ｺﾞｼｯｸM-PRO" panose="020F0600000000000000" pitchFamily="50" charset="-128"/>
            <a:ea typeface="HG丸ｺﾞｼｯｸM-PRO" panose="020F0600000000000000" pitchFamily="50" charset="-128"/>
          </a:endParaRPr>
        </a:p>
      </dgm:t>
    </dgm:pt>
    <dgm:pt modelId="{330CF638-FABC-42C8-A622-85051BB339CE}" type="parTrans" cxnId="{BCF555E9-F084-4C26-9DBF-1480FFFD8553}">
      <dgm:prSet/>
      <dgm:spPr/>
      <dgm:t>
        <a:bodyPr/>
        <a:lstStyle/>
        <a:p>
          <a:endParaRPr kumimoji="1" lang="ja-JP" altLang="en-US"/>
        </a:p>
      </dgm:t>
    </dgm:pt>
    <dgm:pt modelId="{16735A58-746E-4887-ABD9-93506A7E50C8}" type="sibTrans" cxnId="{BCF555E9-F084-4C26-9DBF-1480FFFD8553}">
      <dgm:prSet/>
      <dgm:spPr/>
      <dgm:t>
        <a:bodyPr/>
        <a:lstStyle/>
        <a:p>
          <a:endParaRPr kumimoji="1" lang="ja-JP" altLang="en-US"/>
        </a:p>
      </dgm:t>
    </dgm:pt>
    <dgm:pt modelId="{E0738F8D-A28F-43FB-96E4-0622CB6328A3}">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午前</a:t>
          </a:r>
          <a:endParaRPr kumimoji="1" lang="ja-JP" altLang="en-US" dirty="0">
            <a:latin typeface="HG丸ｺﾞｼｯｸM-PRO" panose="020F0600000000000000" pitchFamily="50" charset="-128"/>
            <a:ea typeface="HG丸ｺﾞｼｯｸM-PRO" panose="020F0600000000000000" pitchFamily="50" charset="-128"/>
          </a:endParaRPr>
        </a:p>
      </dgm:t>
    </dgm:pt>
    <dgm:pt modelId="{945050BA-AFE1-4F40-B337-ADF4D15C6253}" type="parTrans" cxnId="{DE3A7088-A244-4688-ADDE-1DBD16D23ED0}">
      <dgm:prSet/>
      <dgm:spPr/>
      <dgm:t>
        <a:bodyPr/>
        <a:lstStyle/>
        <a:p>
          <a:endParaRPr kumimoji="1" lang="ja-JP" altLang="en-US"/>
        </a:p>
      </dgm:t>
    </dgm:pt>
    <dgm:pt modelId="{52778174-1323-409F-A399-EB90A33D5F6B}" type="sibTrans" cxnId="{DE3A7088-A244-4688-ADDE-1DBD16D23ED0}">
      <dgm:prSet/>
      <dgm:spPr/>
      <dgm:t>
        <a:bodyPr/>
        <a:lstStyle/>
        <a:p>
          <a:endParaRPr kumimoji="1" lang="ja-JP" altLang="en-US"/>
        </a:p>
      </dgm:t>
    </dgm:pt>
    <dgm:pt modelId="{10642EC9-D2E0-4C21-8868-5FC06DC615AC}">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午後</a:t>
          </a:r>
          <a:endParaRPr kumimoji="1" lang="ja-JP" altLang="en-US" dirty="0">
            <a:latin typeface="HG丸ｺﾞｼｯｸM-PRO" panose="020F0600000000000000" pitchFamily="50" charset="-128"/>
            <a:ea typeface="HG丸ｺﾞｼｯｸM-PRO" panose="020F0600000000000000" pitchFamily="50" charset="-128"/>
          </a:endParaRPr>
        </a:p>
      </dgm:t>
    </dgm:pt>
    <dgm:pt modelId="{027A29C9-B65C-4E8B-96FE-6DA3E322B833}" type="parTrans" cxnId="{606E74C6-56D0-4A3E-8D9F-E3490CEAD9A9}">
      <dgm:prSet/>
      <dgm:spPr/>
      <dgm:t>
        <a:bodyPr/>
        <a:lstStyle/>
        <a:p>
          <a:endParaRPr kumimoji="1" lang="ja-JP" altLang="en-US"/>
        </a:p>
      </dgm:t>
    </dgm:pt>
    <dgm:pt modelId="{E2335B2C-128A-47F9-97C0-00BEED4FB10F}" type="sibTrans" cxnId="{606E74C6-56D0-4A3E-8D9F-E3490CEAD9A9}">
      <dgm:prSet/>
      <dgm:spPr/>
      <dgm:t>
        <a:bodyPr/>
        <a:lstStyle/>
        <a:p>
          <a:endParaRPr kumimoji="1" lang="ja-JP" altLang="en-US"/>
        </a:p>
      </dgm:t>
    </dgm:pt>
    <dgm:pt modelId="{C87BF533-D908-4475-9810-6D9E4CDAE047}" type="pres">
      <dgm:prSet presAssocID="{C525AEA6-8D51-4829-8794-9ABC8B98C691}" presName="diagram" presStyleCnt="0">
        <dgm:presLayoutVars>
          <dgm:chPref val="1"/>
          <dgm:dir/>
          <dgm:animOne val="branch"/>
          <dgm:animLvl val="lvl"/>
          <dgm:resizeHandles val="exact"/>
        </dgm:presLayoutVars>
      </dgm:prSet>
      <dgm:spPr/>
      <dgm:t>
        <a:bodyPr/>
        <a:lstStyle/>
        <a:p>
          <a:endParaRPr kumimoji="1" lang="ja-JP" altLang="en-US"/>
        </a:p>
      </dgm:t>
    </dgm:pt>
    <dgm:pt modelId="{BA7341B6-3D19-4100-A1AF-ACFDFAFE01BE}" type="pres">
      <dgm:prSet presAssocID="{5681F311-CB2E-4635-97BE-B35D9D966C0C}" presName="root1" presStyleCnt="0"/>
      <dgm:spPr/>
      <dgm:t>
        <a:bodyPr/>
        <a:lstStyle/>
        <a:p>
          <a:endParaRPr kumimoji="1" lang="ja-JP" altLang="en-US"/>
        </a:p>
      </dgm:t>
    </dgm:pt>
    <dgm:pt modelId="{3182D9AA-5625-4509-AC92-B5CCCCFD1CDF}" type="pres">
      <dgm:prSet presAssocID="{5681F311-CB2E-4635-97BE-B35D9D966C0C}" presName="LevelOneTextNode" presStyleLbl="node0" presStyleIdx="0" presStyleCnt="1">
        <dgm:presLayoutVars>
          <dgm:chPref val="3"/>
        </dgm:presLayoutVars>
      </dgm:prSet>
      <dgm:spPr/>
      <dgm:t>
        <a:bodyPr/>
        <a:lstStyle/>
        <a:p>
          <a:endParaRPr kumimoji="1" lang="ja-JP" altLang="en-US"/>
        </a:p>
      </dgm:t>
    </dgm:pt>
    <dgm:pt modelId="{A58779D7-9545-489C-8FC2-C08E15B8747B}" type="pres">
      <dgm:prSet presAssocID="{5681F311-CB2E-4635-97BE-B35D9D966C0C}" presName="level2hierChild" presStyleCnt="0"/>
      <dgm:spPr/>
      <dgm:t>
        <a:bodyPr/>
        <a:lstStyle/>
        <a:p>
          <a:endParaRPr kumimoji="1" lang="ja-JP" altLang="en-US"/>
        </a:p>
      </dgm:t>
    </dgm:pt>
    <dgm:pt modelId="{1CC7D28D-E07F-4D05-A4E7-A11F6C3BF892}" type="pres">
      <dgm:prSet presAssocID="{945050BA-AFE1-4F40-B337-ADF4D15C6253}" presName="conn2-1" presStyleLbl="parChTrans1D2" presStyleIdx="0" presStyleCnt="2"/>
      <dgm:spPr/>
      <dgm:t>
        <a:bodyPr/>
        <a:lstStyle/>
        <a:p>
          <a:endParaRPr kumimoji="1" lang="ja-JP" altLang="en-US"/>
        </a:p>
      </dgm:t>
    </dgm:pt>
    <dgm:pt modelId="{709FE5E5-C8A4-4A59-A28A-77C549E48D22}" type="pres">
      <dgm:prSet presAssocID="{945050BA-AFE1-4F40-B337-ADF4D15C6253}" presName="connTx" presStyleLbl="parChTrans1D2" presStyleIdx="0" presStyleCnt="2"/>
      <dgm:spPr/>
      <dgm:t>
        <a:bodyPr/>
        <a:lstStyle/>
        <a:p>
          <a:endParaRPr kumimoji="1" lang="ja-JP" altLang="en-US"/>
        </a:p>
      </dgm:t>
    </dgm:pt>
    <dgm:pt modelId="{EC3EDD17-201D-41AE-B951-E743EE0AD4B6}" type="pres">
      <dgm:prSet presAssocID="{E0738F8D-A28F-43FB-96E4-0622CB6328A3}" presName="root2" presStyleCnt="0"/>
      <dgm:spPr/>
      <dgm:t>
        <a:bodyPr/>
        <a:lstStyle/>
        <a:p>
          <a:endParaRPr kumimoji="1" lang="ja-JP" altLang="en-US"/>
        </a:p>
      </dgm:t>
    </dgm:pt>
    <dgm:pt modelId="{0F85E5FF-74B6-4BE1-80AD-43D740BB71DF}" type="pres">
      <dgm:prSet presAssocID="{E0738F8D-A28F-43FB-96E4-0622CB6328A3}" presName="LevelTwoTextNode" presStyleLbl="node2" presStyleIdx="0" presStyleCnt="2">
        <dgm:presLayoutVars>
          <dgm:chPref val="3"/>
        </dgm:presLayoutVars>
      </dgm:prSet>
      <dgm:spPr/>
      <dgm:t>
        <a:bodyPr/>
        <a:lstStyle/>
        <a:p>
          <a:endParaRPr kumimoji="1" lang="ja-JP" altLang="en-US"/>
        </a:p>
      </dgm:t>
    </dgm:pt>
    <dgm:pt modelId="{23C63F7A-C73F-47B8-8ACB-A167925708DA}" type="pres">
      <dgm:prSet presAssocID="{E0738F8D-A28F-43FB-96E4-0622CB6328A3}" presName="level3hierChild" presStyleCnt="0"/>
      <dgm:spPr/>
      <dgm:t>
        <a:bodyPr/>
        <a:lstStyle/>
        <a:p>
          <a:endParaRPr kumimoji="1" lang="ja-JP" altLang="en-US"/>
        </a:p>
      </dgm:t>
    </dgm:pt>
    <dgm:pt modelId="{B97D0445-0301-4213-A480-F6ECF4DCA32D}" type="pres">
      <dgm:prSet presAssocID="{027A29C9-B65C-4E8B-96FE-6DA3E322B833}" presName="conn2-1" presStyleLbl="parChTrans1D2" presStyleIdx="1" presStyleCnt="2"/>
      <dgm:spPr/>
      <dgm:t>
        <a:bodyPr/>
        <a:lstStyle/>
        <a:p>
          <a:endParaRPr kumimoji="1" lang="ja-JP" altLang="en-US"/>
        </a:p>
      </dgm:t>
    </dgm:pt>
    <dgm:pt modelId="{1B903213-F27C-4A6A-AC95-ECF24B34575E}" type="pres">
      <dgm:prSet presAssocID="{027A29C9-B65C-4E8B-96FE-6DA3E322B833}" presName="connTx" presStyleLbl="parChTrans1D2" presStyleIdx="1" presStyleCnt="2"/>
      <dgm:spPr/>
      <dgm:t>
        <a:bodyPr/>
        <a:lstStyle/>
        <a:p>
          <a:endParaRPr kumimoji="1" lang="ja-JP" altLang="en-US"/>
        </a:p>
      </dgm:t>
    </dgm:pt>
    <dgm:pt modelId="{3A57D25D-D5B2-4B15-910F-C1D1ADF27F34}" type="pres">
      <dgm:prSet presAssocID="{10642EC9-D2E0-4C21-8868-5FC06DC615AC}" presName="root2" presStyleCnt="0"/>
      <dgm:spPr/>
      <dgm:t>
        <a:bodyPr/>
        <a:lstStyle/>
        <a:p>
          <a:endParaRPr kumimoji="1" lang="ja-JP" altLang="en-US"/>
        </a:p>
      </dgm:t>
    </dgm:pt>
    <dgm:pt modelId="{0A68739B-27A4-4E28-B01A-0471A84D6C4D}" type="pres">
      <dgm:prSet presAssocID="{10642EC9-D2E0-4C21-8868-5FC06DC615AC}" presName="LevelTwoTextNode" presStyleLbl="node2" presStyleIdx="1" presStyleCnt="2">
        <dgm:presLayoutVars>
          <dgm:chPref val="3"/>
        </dgm:presLayoutVars>
      </dgm:prSet>
      <dgm:spPr/>
      <dgm:t>
        <a:bodyPr/>
        <a:lstStyle/>
        <a:p>
          <a:endParaRPr kumimoji="1" lang="ja-JP" altLang="en-US"/>
        </a:p>
      </dgm:t>
    </dgm:pt>
    <dgm:pt modelId="{3E02E676-FA41-4020-BCC9-41ACA8B8A9CF}" type="pres">
      <dgm:prSet presAssocID="{10642EC9-D2E0-4C21-8868-5FC06DC615AC}" presName="level3hierChild" presStyleCnt="0"/>
      <dgm:spPr/>
      <dgm:t>
        <a:bodyPr/>
        <a:lstStyle/>
        <a:p>
          <a:endParaRPr kumimoji="1" lang="ja-JP" altLang="en-US"/>
        </a:p>
      </dgm:t>
    </dgm:pt>
  </dgm:ptLst>
  <dgm:cxnLst>
    <dgm:cxn modelId="{86629A00-1243-408F-B6D1-C58170D9FD98}" type="presOf" srcId="{945050BA-AFE1-4F40-B337-ADF4D15C6253}" destId="{1CC7D28D-E07F-4D05-A4E7-A11F6C3BF892}" srcOrd="0" destOrd="0" presId="urn:microsoft.com/office/officeart/2005/8/layout/hierarchy2"/>
    <dgm:cxn modelId="{DE3A7088-A244-4688-ADDE-1DBD16D23ED0}" srcId="{5681F311-CB2E-4635-97BE-B35D9D966C0C}" destId="{E0738F8D-A28F-43FB-96E4-0622CB6328A3}" srcOrd="0" destOrd="0" parTransId="{945050BA-AFE1-4F40-B337-ADF4D15C6253}" sibTransId="{52778174-1323-409F-A399-EB90A33D5F6B}"/>
    <dgm:cxn modelId="{11D5EA38-CCBD-4685-A46E-46B5E26D2D4D}" type="presOf" srcId="{027A29C9-B65C-4E8B-96FE-6DA3E322B833}" destId="{1B903213-F27C-4A6A-AC95-ECF24B34575E}" srcOrd="1" destOrd="0" presId="urn:microsoft.com/office/officeart/2005/8/layout/hierarchy2"/>
    <dgm:cxn modelId="{795C9687-B298-4B13-B7DC-670F641CFA73}" type="presOf" srcId="{C525AEA6-8D51-4829-8794-9ABC8B98C691}" destId="{C87BF533-D908-4475-9810-6D9E4CDAE047}" srcOrd="0" destOrd="0" presId="urn:microsoft.com/office/officeart/2005/8/layout/hierarchy2"/>
    <dgm:cxn modelId="{BCF555E9-F084-4C26-9DBF-1480FFFD8553}" srcId="{C525AEA6-8D51-4829-8794-9ABC8B98C691}" destId="{5681F311-CB2E-4635-97BE-B35D9D966C0C}" srcOrd="0" destOrd="0" parTransId="{330CF638-FABC-42C8-A622-85051BB339CE}" sibTransId="{16735A58-746E-4887-ABD9-93506A7E50C8}"/>
    <dgm:cxn modelId="{A7384EA3-77EE-4335-B6EA-22727FFE3B91}" type="presOf" srcId="{945050BA-AFE1-4F40-B337-ADF4D15C6253}" destId="{709FE5E5-C8A4-4A59-A28A-77C549E48D22}" srcOrd="1" destOrd="0" presId="urn:microsoft.com/office/officeart/2005/8/layout/hierarchy2"/>
    <dgm:cxn modelId="{9066FB67-7BAE-467F-9D3E-44A570C4DCB2}" type="presOf" srcId="{5681F311-CB2E-4635-97BE-B35D9D966C0C}" destId="{3182D9AA-5625-4509-AC92-B5CCCCFD1CDF}" srcOrd="0" destOrd="0" presId="urn:microsoft.com/office/officeart/2005/8/layout/hierarchy2"/>
    <dgm:cxn modelId="{94A0A046-8EDC-4563-BB68-1EA4ED9B26BE}" type="presOf" srcId="{10642EC9-D2E0-4C21-8868-5FC06DC615AC}" destId="{0A68739B-27A4-4E28-B01A-0471A84D6C4D}" srcOrd="0" destOrd="0" presId="urn:microsoft.com/office/officeart/2005/8/layout/hierarchy2"/>
    <dgm:cxn modelId="{037D905F-7B13-443C-8A47-65F612A5736F}" type="presOf" srcId="{027A29C9-B65C-4E8B-96FE-6DA3E322B833}" destId="{B97D0445-0301-4213-A480-F6ECF4DCA32D}" srcOrd="0" destOrd="0" presId="urn:microsoft.com/office/officeart/2005/8/layout/hierarchy2"/>
    <dgm:cxn modelId="{606E74C6-56D0-4A3E-8D9F-E3490CEAD9A9}" srcId="{5681F311-CB2E-4635-97BE-B35D9D966C0C}" destId="{10642EC9-D2E0-4C21-8868-5FC06DC615AC}" srcOrd="1" destOrd="0" parTransId="{027A29C9-B65C-4E8B-96FE-6DA3E322B833}" sibTransId="{E2335B2C-128A-47F9-97C0-00BEED4FB10F}"/>
    <dgm:cxn modelId="{DF61F620-8E70-47C2-8F90-EBA78F0BFD6F}" type="presOf" srcId="{E0738F8D-A28F-43FB-96E4-0622CB6328A3}" destId="{0F85E5FF-74B6-4BE1-80AD-43D740BB71DF}" srcOrd="0" destOrd="0" presId="urn:microsoft.com/office/officeart/2005/8/layout/hierarchy2"/>
    <dgm:cxn modelId="{12CA6F18-AC0F-41F7-990C-BEBB8A2DFA08}" type="presParOf" srcId="{C87BF533-D908-4475-9810-6D9E4CDAE047}" destId="{BA7341B6-3D19-4100-A1AF-ACFDFAFE01BE}" srcOrd="0" destOrd="0" presId="urn:microsoft.com/office/officeart/2005/8/layout/hierarchy2"/>
    <dgm:cxn modelId="{9C45C12E-ED04-430D-935B-B712A2C6576D}" type="presParOf" srcId="{BA7341B6-3D19-4100-A1AF-ACFDFAFE01BE}" destId="{3182D9AA-5625-4509-AC92-B5CCCCFD1CDF}" srcOrd="0" destOrd="0" presId="urn:microsoft.com/office/officeart/2005/8/layout/hierarchy2"/>
    <dgm:cxn modelId="{6C049747-49C3-48C6-B764-481175042CAF}" type="presParOf" srcId="{BA7341B6-3D19-4100-A1AF-ACFDFAFE01BE}" destId="{A58779D7-9545-489C-8FC2-C08E15B8747B}" srcOrd="1" destOrd="0" presId="urn:microsoft.com/office/officeart/2005/8/layout/hierarchy2"/>
    <dgm:cxn modelId="{3CD0CF6D-F122-4F06-8449-E8CACCB19A05}" type="presParOf" srcId="{A58779D7-9545-489C-8FC2-C08E15B8747B}" destId="{1CC7D28D-E07F-4D05-A4E7-A11F6C3BF892}" srcOrd="0" destOrd="0" presId="urn:microsoft.com/office/officeart/2005/8/layout/hierarchy2"/>
    <dgm:cxn modelId="{53564A64-E708-4A7F-A51F-E665F6652D96}" type="presParOf" srcId="{1CC7D28D-E07F-4D05-A4E7-A11F6C3BF892}" destId="{709FE5E5-C8A4-4A59-A28A-77C549E48D22}" srcOrd="0" destOrd="0" presId="urn:microsoft.com/office/officeart/2005/8/layout/hierarchy2"/>
    <dgm:cxn modelId="{3635815F-B1C0-4B97-BD18-FDC48E73CB29}" type="presParOf" srcId="{A58779D7-9545-489C-8FC2-C08E15B8747B}" destId="{EC3EDD17-201D-41AE-B951-E743EE0AD4B6}" srcOrd="1" destOrd="0" presId="urn:microsoft.com/office/officeart/2005/8/layout/hierarchy2"/>
    <dgm:cxn modelId="{39B56DA2-0072-42AD-9D57-D54ED88382D0}" type="presParOf" srcId="{EC3EDD17-201D-41AE-B951-E743EE0AD4B6}" destId="{0F85E5FF-74B6-4BE1-80AD-43D740BB71DF}" srcOrd="0" destOrd="0" presId="urn:microsoft.com/office/officeart/2005/8/layout/hierarchy2"/>
    <dgm:cxn modelId="{0155A7E7-9024-4CF0-962B-4AF726C12239}" type="presParOf" srcId="{EC3EDD17-201D-41AE-B951-E743EE0AD4B6}" destId="{23C63F7A-C73F-47B8-8ACB-A167925708DA}" srcOrd="1" destOrd="0" presId="urn:microsoft.com/office/officeart/2005/8/layout/hierarchy2"/>
    <dgm:cxn modelId="{28360D7C-6547-4295-9025-C51B252B0EBD}" type="presParOf" srcId="{A58779D7-9545-489C-8FC2-C08E15B8747B}" destId="{B97D0445-0301-4213-A480-F6ECF4DCA32D}" srcOrd="2" destOrd="0" presId="urn:microsoft.com/office/officeart/2005/8/layout/hierarchy2"/>
    <dgm:cxn modelId="{4BC6CDE6-4A6F-4BBE-8D5B-C2A3965415A7}" type="presParOf" srcId="{B97D0445-0301-4213-A480-F6ECF4DCA32D}" destId="{1B903213-F27C-4A6A-AC95-ECF24B34575E}" srcOrd="0" destOrd="0" presId="urn:microsoft.com/office/officeart/2005/8/layout/hierarchy2"/>
    <dgm:cxn modelId="{38243C7C-7F58-48AF-B02B-F6E7B5F29BCC}" type="presParOf" srcId="{A58779D7-9545-489C-8FC2-C08E15B8747B}" destId="{3A57D25D-D5B2-4B15-910F-C1D1ADF27F34}" srcOrd="3" destOrd="0" presId="urn:microsoft.com/office/officeart/2005/8/layout/hierarchy2"/>
    <dgm:cxn modelId="{65104CDD-BA07-41A5-A420-8CB43E4FFFA2}" type="presParOf" srcId="{3A57D25D-D5B2-4B15-910F-C1D1ADF27F34}" destId="{0A68739B-27A4-4E28-B01A-0471A84D6C4D}" srcOrd="0" destOrd="0" presId="urn:microsoft.com/office/officeart/2005/8/layout/hierarchy2"/>
    <dgm:cxn modelId="{79E544E0-95F1-4A14-A03B-C2F493C93C58}" type="presParOf" srcId="{3A57D25D-D5B2-4B15-910F-C1D1ADF27F34}" destId="{3E02E676-FA41-4020-BCC9-41ACA8B8A9C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25AEA6-8D51-4829-8794-9ABC8B98C691}" type="doc">
      <dgm:prSet loTypeId="urn:microsoft.com/office/officeart/2005/8/layout/hierarchy2" loCatId="hierarchy" qsTypeId="urn:microsoft.com/office/officeart/2005/8/quickstyle/simple1" qsCatId="simple" csTypeId="urn:microsoft.com/office/officeart/2005/8/colors/accent2_2" csCatId="accent2" phldr="1"/>
      <dgm:spPr/>
      <dgm:t>
        <a:bodyPr/>
        <a:lstStyle/>
        <a:p>
          <a:endParaRPr kumimoji="1" lang="ja-JP" altLang="en-US"/>
        </a:p>
      </dgm:t>
    </dgm:pt>
    <dgm:pt modelId="{5681F311-CB2E-4635-97BE-B35D9D966C0C}">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時間</a:t>
          </a:r>
          <a:endParaRPr kumimoji="1" lang="ja-JP" altLang="en-US" dirty="0">
            <a:latin typeface="HG丸ｺﾞｼｯｸM-PRO" panose="020F0600000000000000" pitchFamily="50" charset="-128"/>
            <a:ea typeface="HG丸ｺﾞｼｯｸM-PRO" panose="020F0600000000000000" pitchFamily="50" charset="-128"/>
          </a:endParaRPr>
        </a:p>
      </dgm:t>
    </dgm:pt>
    <dgm:pt modelId="{330CF638-FABC-42C8-A622-85051BB339CE}" type="parTrans" cxnId="{BCF555E9-F084-4C26-9DBF-1480FFFD8553}">
      <dgm:prSet/>
      <dgm:spPr/>
      <dgm:t>
        <a:bodyPr/>
        <a:lstStyle/>
        <a:p>
          <a:endParaRPr kumimoji="1" lang="ja-JP" altLang="en-US"/>
        </a:p>
      </dgm:t>
    </dgm:pt>
    <dgm:pt modelId="{16735A58-746E-4887-ABD9-93506A7E50C8}" type="sibTrans" cxnId="{BCF555E9-F084-4C26-9DBF-1480FFFD8553}">
      <dgm:prSet/>
      <dgm:spPr/>
      <dgm:t>
        <a:bodyPr/>
        <a:lstStyle/>
        <a:p>
          <a:endParaRPr kumimoji="1" lang="ja-JP" altLang="en-US"/>
        </a:p>
      </dgm:t>
    </dgm:pt>
    <dgm:pt modelId="{E0738F8D-A28F-43FB-96E4-0622CB6328A3}">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平日</a:t>
          </a:r>
          <a:endParaRPr kumimoji="1" lang="ja-JP" altLang="en-US" dirty="0">
            <a:latin typeface="HG丸ｺﾞｼｯｸM-PRO" panose="020F0600000000000000" pitchFamily="50" charset="-128"/>
            <a:ea typeface="HG丸ｺﾞｼｯｸM-PRO" panose="020F0600000000000000" pitchFamily="50" charset="-128"/>
          </a:endParaRPr>
        </a:p>
      </dgm:t>
    </dgm:pt>
    <dgm:pt modelId="{945050BA-AFE1-4F40-B337-ADF4D15C6253}" type="parTrans" cxnId="{DE3A7088-A244-4688-ADDE-1DBD16D23ED0}">
      <dgm:prSet/>
      <dgm:spPr/>
      <dgm:t>
        <a:bodyPr/>
        <a:lstStyle/>
        <a:p>
          <a:endParaRPr kumimoji="1" lang="ja-JP" altLang="en-US"/>
        </a:p>
      </dgm:t>
    </dgm:pt>
    <dgm:pt modelId="{52778174-1323-409F-A399-EB90A33D5F6B}" type="sibTrans" cxnId="{DE3A7088-A244-4688-ADDE-1DBD16D23ED0}">
      <dgm:prSet/>
      <dgm:spPr/>
      <dgm:t>
        <a:bodyPr/>
        <a:lstStyle/>
        <a:p>
          <a:endParaRPr kumimoji="1" lang="ja-JP" altLang="en-US"/>
        </a:p>
      </dgm:t>
    </dgm:pt>
    <dgm:pt modelId="{10642EC9-D2E0-4C21-8868-5FC06DC615AC}">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休日</a:t>
          </a:r>
          <a:endParaRPr kumimoji="1" lang="ja-JP" altLang="en-US" dirty="0">
            <a:latin typeface="HG丸ｺﾞｼｯｸM-PRO" panose="020F0600000000000000" pitchFamily="50" charset="-128"/>
            <a:ea typeface="HG丸ｺﾞｼｯｸM-PRO" panose="020F0600000000000000" pitchFamily="50" charset="-128"/>
          </a:endParaRPr>
        </a:p>
      </dgm:t>
    </dgm:pt>
    <dgm:pt modelId="{027A29C9-B65C-4E8B-96FE-6DA3E322B833}" type="parTrans" cxnId="{606E74C6-56D0-4A3E-8D9F-E3490CEAD9A9}">
      <dgm:prSet/>
      <dgm:spPr/>
      <dgm:t>
        <a:bodyPr/>
        <a:lstStyle/>
        <a:p>
          <a:endParaRPr kumimoji="1" lang="ja-JP" altLang="en-US"/>
        </a:p>
      </dgm:t>
    </dgm:pt>
    <dgm:pt modelId="{E2335B2C-128A-47F9-97C0-00BEED4FB10F}" type="sibTrans" cxnId="{606E74C6-56D0-4A3E-8D9F-E3490CEAD9A9}">
      <dgm:prSet/>
      <dgm:spPr/>
      <dgm:t>
        <a:bodyPr/>
        <a:lstStyle/>
        <a:p>
          <a:endParaRPr kumimoji="1" lang="ja-JP" altLang="en-US"/>
        </a:p>
      </dgm:t>
    </dgm:pt>
    <dgm:pt modelId="{C87BF533-D908-4475-9810-6D9E4CDAE047}" type="pres">
      <dgm:prSet presAssocID="{C525AEA6-8D51-4829-8794-9ABC8B98C691}" presName="diagram" presStyleCnt="0">
        <dgm:presLayoutVars>
          <dgm:chPref val="1"/>
          <dgm:dir/>
          <dgm:animOne val="branch"/>
          <dgm:animLvl val="lvl"/>
          <dgm:resizeHandles val="exact"/>
        </dgm:presLayoutVars>
      </dgm:prSet>
      <dgm:spPr/>
      <dgm:t>
        <a:bodyPr/>
        <a:lstStyle/>
        <a:p>
          <a:endParaRPr kumimoji="1" lang="ja-JP" altLang="en-US"/>
        </a:p>
      </dgm:t>
    </dgm:pt>
    <dgm:pt modelId="{BA7341B6-3D19-4100-A1AF-ACFDFAFE01BE}" type="pres">
      <dgm:prSet presAssocID="{5681F311-CB2E-4635-97BE-B35D9D966C0C}" presName="root1" presStyleCnt="0"/>
      <dgm:spPr/>
      <dgm:t>
        <a:bodyPr/>
        <a:lstStyle/>
        <a:p>
          <a:endParaRPr kumimoji="1" lang="ja-JP" altLang="en-US"/>
        </a:p>
      </dgm:t>
    </dgm:pt>
    <dgm:pt modelId="{3182D9AA-5625-4509-AC92-B5CCCCFD1CDF}" type="pres">
      <dgm:prSet presAssocID="{5681F311-CB2E-4635-97BE-B35D9D966C0C}" presName="LevelOneTextNode" presStyleLbl="node0" presStyleIdx="0" presStyleCnt="1">
        <dgm:presLayoutVars>
          <dgm:chPref val="3"/>
        </dgm:presLayoutVars>
      </dgm:prSet>
      <dgm:spPr/>
      <dgm:t>
        <a:bodyPr/>
        <a:lstStyle/>
        <a:p>
          <a:endParaRPr kumimoji="1" lang="ja-JP" altLang="en-US"/>
        </a:p>
      </dgm:t>
    </dgm:pt>
    <dgm:pt modelId="{A58779D7-9545-489C-8FC2-C08E15B8747B}" type="pres">
      <dgm:prSet presAssocID="{5681F311-CB2E-4635-97BE-B35D9D966C0C}" presName="level2hierChild" presStyleCnt="0"/>
      <dgm:spPr/>
      <dgm:t>
        <a:bodyPr/>
        <a:lstStyle/>
        <a:p>
          <a:endParaRPr kumimoji="1" lang="ja-JP" altLang="en-US"/>
        </a:p>
      </dgm:t>
    </dgm:pt>
    <dgm:pt modelId="{1CC7D28D-E07F-4D05-A4E7-A11F6C3BF892}" type="pres">
      <dgm:prSet presAssocID="{945050BA-AFE1-4F40-B337-ADF4D15C6253}" presName="conn2-1" presStyleLbl="parChTrans1D2" presStyleIdx="0" presStyleCnt="2"/>
      <dgm:spPr/>
      <dgm:t>
        <a:bodyPr/>
        <a:lstStyle/>
        <a:p>
          <a:endParaRPr kumimoji="1" lang="ja-JP" altLang="en-US"/>
        </a:p>
      </dgm:t>
    </dgm:pt>
    <dgm:pt modelId="{709FE5E5-C8A4-4A59-A28A-77C549E48D22}" type="pres">
      <dgm:prSet presAssocID="{945050BA-AFE1-4F40-B337-ADF4D15C6253}" presName="connTx" presStyleLbl="parChTrans1D2" presStyleIdx="0" presStyleCnt="2"/>
      <dgm:spPr/>
      <dgm:t>
        <a:bodyPr/>
        <a:lstStyle/>
        <a:p>
          <a:endParaRPr kumimoji="1" lang="ja-JP" altLang="en-US"/>
        </a:p>
      </dgm:t>
    </dgm:pt>
    <dgm:pt modelId="{EC3EDD17-201D-41AE-B951-E743EE0AD4B6}" type="pres">
      <dgm:prSet presAssocID="{E0738F8D-A28F-43FB-96E4-0622CB6328A3}" presName="root2" presStyleCnt="0"/>
      <dgm:spPr/>
      <dgm:t>
        <a:bodyPr/>
        <a:lstStyle/>
        <a:p>
          <a:endParaRPr kumimoji="1" lang="ja-JP" altLang="en-US"/>
        </a:p>
      </dgm:t>
    </dgm:pt>
    <dgm:pt modelId="{0F85E5FF-74B6-4BE1-80AD-43D740BB71DF}" type="pres">
      <dgm:prSet presAssocID="{E0738F8D-A28F-43FB-96E4-0622CB6328A3}" presName="LevelTwoTextNode" presStyleLbl="node2" presStyleIdx="0" presStyleCnt="2">
        <dgm:presLayoutVars>
          <dgm:chPref val="3"/>
        </dgm:presLayoutVars>
      </dgm:prSet>
      <dgm:spPr/>
      <dgm:t>
        <a:bodyPr/>
        <a:lstStyle/>
        <a:p>
          <a:endParaRPr kumimoji="1" lang="ja-JP" altLang="en-US"/>
        </a:p>
      </dgm:t>
    </dgm:pt>
    <dgm:pt modelId="{23C63F7A-C73F-47B8-8ACB-A167925708DA}" type="pres">
      <dgm:prSet presAssocID="{E0738F8D-A28F-43FB-96E4-0622CB6328A3}" presName="level3hierChild" presStyleCnt="0"/>
      <dgm:spPr/>
      <dgm:t>
        <a:bodyPr/>
        <a:lstStyle/>
        <a:p>
          <a:endParaRPr kumimoji="1" lang="ja-JP" altLang="en-US"/>
        </a:p>
      </dgm:t>
    </dgm:pt>
    <dgm:pt modelId="{B97D0445-0301-4213-A480-F6ECF4DCA32D}" type="pres">
      <dgm:prSet presAssocID="{027A29C9-B65C-4E8B-96FE-6DA3E322B833}" presName="conn2-1" presStyleLbl="parChTrans1D2" presStyleIdx="1" presStyleCnt="2"/>
      <dgm:spPr/>
      <dgm:t>
        <a:bodyPr/>
        <a:lstStyle/>
        <a:p>
          <a:endParaRPr kumimoji="1" lang="ja-JP" altLang="en-US"/>
        </a:p>
      </dgm:t>
    </dgm:pt>
    <dgm:pt modelId="{1B903213-F27C-4A6A-AC95-ECF24B34575E}" type="pres">
      <dgm:prSet presAssocID="{027A29C9-B65C-4E8B-96FE-6DA3E322B833}" presName="connTx" presStyleLbl="parChTrans1D2" presStyleIdx="1" presStyleCnt="2"/>
      <dgm:spPr/>
      <dgm:t>
        <a:bodyPr/>
        <a:lstStyle/>
        <a:p>
          <a:endParaRPr kumimoji="1" lang="ja-JP" altLang="en-US"/>
        </a:p>
      </dgm:t>
    </dgm:pt>
    <dgm:pt modelId="{3A57D25D-D5B2-4B15-910F-C1D1ADF27F34}" type="pres">
      <dgm:prSet presAssocID="{10642EC9-D2E0-4C21-8868-5FC06DC615AC}" presName="root2" presStyleCnt="0"/>
      <dgm:spPr/>
      <dgm:t>
        <a:bodyPr/>
        <a:lstStyle/>
        <a:p>
          <a:endParaRPr kumimoji="1" lang="ja-JP" altLang="en-US"/>
        </a:p>
      </dgm:t>
    </dgm:pt>
    <dgm:pt modelId="{0A68739B-27A4-4E28-B01A-0471A84D6C4D}" type="pres">
      <dgm:prSet presAssocID="{10642EC9-D2E0-4C21-8868-5FC06DC615AC}" presName="LevelTwoTextNode" presStyleLbl="node2" presStyleIdx="1" presStyleCnt="2">
        <dgm:presLayoutVars>
          <dgm:chPref val="3"/>
        </dgm:presLayoutVars>
      </dgm:prSet>
      <dgm:spPr/>
      <dgm:t>
        <a:bodyPr/>
        <a:lstStyle/>
        <a:p>
          <a:endParaRPr kumimoji="1" lang="ja-JP" altLang="en-US"/>
        </a:p>
      </dgm:t>
    </dgm:pt>
    <dgm:pt modelId="{3E02E676-FA41-4020-BCC9-41ACA8B8A9CF}" type="pres">
      <dgm:prSet presAssocID="{10642EC9-D2E0-4C21-8868-5FC06DC615AC}" presName="level3hierChild" presStyleCnt="0"/>
      <dgm:spPr/>
      <dgm:t>
        <a:bodyPr/>
        <a:lstStyle/>
        <a:p>
          <a:endParaRPr kumimoji="1" lang="ja-JP" altLang="en-US"/>
        </a:p>
      </dgm:t>
    </dgm:pt>
  </dgm:ptLst>
  <dgm:cxnLst>
    <dgm:cxn modelId="{DE3A7088-A244-4688-ADDE-1DBD16D23ED0}" srcId="{5681F311-CB2E-4635-97BE-B35D9D966C0C}" destId="{E0738F8D-A28F-43FB-96E4-0622CB6328A3}" srcOrd="0" destOrd="0" parTransId="{945050BA-AFE1-4F40-B337-ADF4D15C6253}" sibTransId="{52778174-1323-409F-A399-EB90A33D5F6B}"/>
    <dgm:cxn modelId="{D46B0E5F-7A48-4081-8A10-FA68B827A6E9}" type="presOf" srcId="{C525AEA6-8D51-4829-8794-9ABC8B98C691}" destId="{C87BF533-D908-4475-9810-6D9E4CDAE047}" srcOrd="0" destOrd="0" presId="urn:microsoft.com/office/officeart/2005/8/layout/hierarchy2"/>
    <dgm:cxn modelId="{C80C2BBA-81B6-4EFF-898E-5C82EB11F9A2}" type="presOf" srcId="{945050BA-AFE1-4F40-B337-ADF4D15C6253}" destId="{709FE5E5-C8A4-4A59-A28A-77C549E48D22}" srcOrd="1" destOrd="0" presId="urn:microsoft.com/office/officeart/2005/8/layout/hierarchy2"/>
    <dgm:cxn modelId="{D325F3BB-5067-4E0B-83E9-15711F0367E9}" type="presOf" srcId="{10642EC9-D2E0-4C21-8868-5FC06DC615AC}" destId="{0A68739B-27A4-4E28-B01A-0471A84D6C4D}" srcOrd="0" destOrd="0" presId="urn:microsoft.com/office/officeart/2005/8/layout/hierarchy2"/>
    <dgm:cxn modelId="{BCF555E9-F084-4C26-9DBF-1480FFFD8553}" srcId="{C525AEA6-8D51-4829-8794-9ABC8B98C691}" destId="{5681F311-CB2E-4635-97BE-B35D9D966C0C}" srcOrd="0" destOrd="0" parTransId="{330CF638-FABC-42C8-A622-85051BB339CE}" sibTransId="{16735A58-746E-4887-ABD9-93506A7E50C8}"/>
    <dgm:cxn modelId="{DA497B56-9561-4B59-8480-1ADE879D0BFD}" type="presOf" srcId="{5681F311-CB2E-4635-97BE-B35D9D966C0C}" destId="{3182D9AA-5625-4509-AC92-B5CCCCFD1CDF}" srcOrd="0" destOrd="0" presId="urn:microsoft.com/office/officeart/2005/8/layout/hierarchy2"/>
    <dgm:cxn modelId="{84728BD5-A4EA-4337-9C30-794822227B2C}" type="presOf" srcId="{027A29C9-B65C-4E8B-96FE-6DA3E322B833}" destId="{B97D0445-0301-4213-A480-F6ECF4DCA32D}" srcOrd="0" destOrd="0" presId="urn:microsoft.com/office/officeart/2005/8/layout/hierarchy2"/>
    <dgm:cxn modelId="{DD0481E4-741E-4D1F-AF27-BA8704E61FD1}" type="presOf" srcId="{027A29C9-B65C-4E8B-96FE-6DA3E322B833}" destId="{1B903213-F27C-4A6A-AC95-ECF24B34575E}" srcOrd="1" destOrd="0" presId="urn:microsoft.com/office/officeart/2005/8/layout/hierarchy2"/>
    <dgm:cxn modelId="{606E74C6-56D0-4A3E-8D9F-E3490CEAD9A9}" srcId="{5681F311-CB2E-4635-97BE-B35D9D966C0C}" destId="{10642EC9-D2E0-4C21-8868-5FC06DC615AC}" srcOrd="1" destOrd="0" parTransId="{027A29C9-B65C-4E8B-96FE-6DA3E322B833}" sibTransId="{E2335B2C-128A-47F9-97C0-00BEED4FB10F}"/>
    <dgm:cxn modelId="{B6961DD9-0342-4A6B-AEDE-A3BC2AEB41F0}" type="presOf" srcId="{E0738F8D-A28F-43FB-96E4-0622CB6328A3}" destId="{0F85E5FF-74B6-4BE1-80AD-43D740BB71DF}" srcOrd="0" destOrd="0" presId="urn:microsoft.com/office/officeart/2005/8/layout/hierarchy2"/>
    <dgm:cxn modelId="{A9CCAD66-54BA-4606-B9DB-4C180C707726}" type="presOf" srcId="{945050BA-AFE1-4F40-B337-ADF4D15C6253}" destId="{1CC7D28D-E07F-4D05-A4E7-A11F6C3BF892}" srcOrd="0" destOrd="0" presId="urn:microsoft.com/office/officeart/2005/8/layout/hierarchy2"/>
    <dgm:cxn modelId="{3F216252-A75A-4A35-92BE-48C10A72F096}" type="presParOf" srcId="{C87BF533-D908-4475-9810-6D9E4CDAE047}" destId="{BA7341B6-3D19-4100-A1AF-ACFDFAFE01BE}" srcOrd="0" destOrd="0" presId="urn:microsoft.com/office/officeart/2005/8/layout/hierarchy2"/>
    <dgm:cxn modelId="{D6F4BECC-2131-42ED-A8C1-AE56E682DA00}" type="presParOf" srcId="{BA7341B6-3D19-4100-A1AF-ACFDFAFE01BE}" destId="{3182D9AA-5625-4509-AC92-B5CCCCFD1CDF}" srcOrd="0" destOrd="0" presId="urn:microsoft.com/office/officeart/2005/8/layout/hierarchy2"/>
    <dgm:cxn modelId="{04EF68B7-555B-4C80-B4F2-0BCC67099046}" type="presParOf" srcId="{BA7341B6-3D19-4100-A1AF-ACFDFAFE01BE}" destId="{A58779D7-9545-489C-8FC2-C08E15B8747B}" srcOrd="1" destOrd="0" presId="urn:microsoft.com/office/officeart/2005/8/layout/hierarchy2"/>
    <dgm:cxn modelId="{DFCB4B0B-532A-400F-806F-72120F436C61}" type="presParOf" srcId="{A58779D7-9545-489C-8FC2-C08E15B8747B}" destId="{1CC7D28D-E07F-4D05-A4E7-A11F6C3BF892}" srcOrd="0" destOrd="0" presId="urn:microsoft.com/office/officeart/2005/8/layout/hierarchy2"/>
    <dgm:cxn modelId="{166730C0-CEC4-4D0D-BA67-B6DEF5876821}" type="presParOf" srcId="{1CC7D28D-E07F-4D05-A4E7-A11F6C3BF892}" destId="{709FE5E5-C8A4-4A59-A28A-77C549E48D22}" srcOrd="0" destOrd="0" presId="urn:microsoft.com/office/officeart/2005/8/layout/hierarchy2"/>
    <dgm:cxn modelId="{F922B26B-BB45-4A9E-A114-9FF69B1EE297}" type="presParOf" srcId="{A58779D7-9545-489C-8FC2-C08E15B8747B}" destId="{EC3EDD17-201D-41AE-B951-E743EE0AD4B6}" srcOrd="1" destOrd="0" presId="urn:microsoft.com/office/officeart/2005/8/layout/hierarchy2"/>
    <dgm:cxn modelId="{B8B8000B-6DBC-40F9-9EE6-9AA612646477}" type="presParOf" srcId="{EC3EDD17-201D-41AE-B951-E743EE0AD4B6}" destId="{0F85E5FF-74B6-4BE1-80AD-43D740BB71DF}" srcOrd="0" destOrd="0" presId="urn:microsoft.com/office/officeart/2005/8/layout/hierarchy2"/>
    <dgm:cxn modelId="{DEEE225F-E464-420E-BB68-C610A26C53CE}" type="presParOf" srcId="{EC3EDD17-201D-41AE-B951-E743EE0AD4B6}" destId="{23C63F7A-C73F-47B8-8ACB-A167925708DA}" srcOrd="1" destOrd="0" presId="urn:microsoft.com/office/officeart/2005/8/layout/hierarchy2"/>
    <dgm:cxn modelId="{8C6411BB-48B4-4B0D-8CB3-0085520ABCBC}" type="presParOf" srcId="{A58779D7-9545-489C-8FC2-C08E15B8747B}" destId="{B97D0445-0301-4213-A480-F6ECF4DCA32D}" srcOrd="2" destOrd="0" presId="urn:microsoft.com/office/officeart/2005/8/layout/hierarchy2"/>
    <dgm:cxn modelId="{56F9F75F-7789-41A6-991B-AF7F18B5F26F}" type="presParOf" srcId="{B97D0445-0301-4213-A480-F6ECF4DCA32D}" destId="{1B903213-F27C-4A6A-AC95-ECF24B34575E}" srcOrd="0" destOrd="0" presId="urn:microsoft.com/office/officeart/2005/8/layout/hierarchy2"/>
    <dgm:cxn modelId="{820876BB-2CBD-44AE-A92B-F95595E26A41}" type="presParOf" srcId="{A58779D7-9545-489C-8FC2-C08E15B8747B}" destId="{3A57D25D-D5B2-4B15-910F-C1D1ADF27F34}" srcOrd="3" destOrd="0" presId="urn:microsoft.com/office/officeart/2005/8/layout/hierarchy2"/>
    <dgm:cxn modelId="{864F1BCB-FFFB-4E30-BDDE-2365E28360E6}" type="presParOf" srcId="{3A57D25D-D5B2-4B15-910F-C1D1ADF27F34}" destId="{0A68739B-27A4-4E28-B01A-0471A84D6C4D}" srcOrd="0" destOrd="0" presId="urn:microsoft.com/office/officeart/2005/8/layout/hierarchy2"/>
    <dgm:cxn modelId="{D58B9567-131E-4480-AB53-924A24F9426E}" type="presParOf" srcId="{3A57D25D-D5B2-4B15-910F-C1D1ADF27F34}" destId="{3E02E676-FA41-4020-BCC9-41ACA8B8A9C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525AEA6-8D51-4829-8794-9ABC8B98C691}" type="doc">
      <dgm:prSet loTypeId="urn:microsoft.com/office/officeart/2005/8/layout/hierarchy2" loCatId="hierarchy" qsTypeId="urn:microsoft.com/office/officeart/2005/8/quickstyle/simple1" qsCatId="simple" csTypeId="urn:microsoft.com/office/officeart/2005/8/colors/accent2_2" csCatId="accent2" phldr="1"/>
      <dgm:spPr/>
      <dgm:t>
        <a:bodyPr/>
        <a:lstStyle/>
        <a:p>
          <a:endParaRPr kumimoji="1" lang="ja-JP" altLang="en-US"/>
        </a:p>
      </dgm:t>
    </dgm:pt>
    <dgm:pt modelId="{5681F311-CB2E-4635-97BE-B35D9D966C0C}">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時間</a:t>
          </a:r>
          <a:endParaRPr kumimoji="1" lang="ja-JP" altLang="en-US" dirty="0">
            <a:latin typeface="HG丸ｺﾞｼｯｸM-PRO" panose="020F0600000000000000" pitchFamily="50" charset="-128"/>
            <a:ea typeface="HG丸ｺﾞｼｯｸM-PRO" panose="020F0600000000000000" pitchFamily="50" charset="-128"/>
          </a:endParaRPr>
        </a:p>
      </dgm:t>
    </dgm:pt>
    <dgm:pt modelId="{330CF638-FABC-42C8-A622-85051BB339CE}" type="parTrans" cxnId="{BCF555E9-F084-4C26-9DBF-1480FFFD8553}">
      <dgm:prSet/>
      <dgm:spPr/>
      <dgm:t>
        <a:bodyPr/>
        <a:lstStyle/>
        <a:p>
          <a:endParaRPr kumimoji="1" lang="ja-JP" altLang="en-US"/>
        </a:p>
      </dgm:t>
    </dgm:pt>
    <dgm:pt modelId="{16735A58-746E-4887-ABD9-93506A7E50C8}" type="sibTrans" cxnId="{BCF555E9-F084-4C26-9DBF-1480FFFD8553}">
      <dgm:prSet/>
      <dgm:spPr/>
      <dgm:t>
        <a:bodyPr/>
        <a:lstStyle/>
        <a:p>
          <a:endParaRPr kumimoji="1" lang="ja-JP" altLang="en-US"/>
        </a:p>
      </dgm:t>
    </dgm:pt>
    <dgm:pt modelId="{E0738F8D-A28F-43FB-96E4-0622CB6328A3}">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春</a:t>
          </a:r>
          <a:endParaRPr kumimoji="1" lang="ja-JP" altLang="en-US" dirty="0">
            <a:latin typeface="HG丸ｺﾞｼｯｸM-PRO" panose="020F0600000000000000" pitchFamily="50" charset="-128"/>
            <a:ea typeface="HG丸ｺﾞｼｯｸM-PRO" panose="020F0600000000000000" pitchFamily="50" charset="-128"/>
          </a:endParaRPr>
        </a:p>
      </dgm:t>
    </dgm:pt>
    <dgm:pt modelId="{945050BA-AFE1-4F40-B337-ADF4D15C6253}" type="parTrans" cxnId="{DE3A7088-A244-4688-ADDE-1DBD16D23ED0}">
      <dgm:prSet/>
      <dgm:spPr/>
      <dgm:t>
        <a:bodyPr/>
        <a:lstStyle/>
        <a:p>
          <a:endParaRPr kumimoji="1" lang="ja-JP" altLang="en-US"/>
        </a:p>
      </dgm:t>
    </dgm:pt>
    <dgm:pt modelId="{52778174-1323-409F-A399-EB90A33D5F6B}" type="sibTrans" cxnId="{DE3A7088-A244-4688-ADDE-1DBD16D23ED0}">
      <dgm:prSet/>
      <dgm:spPr/>
      <dgm:t>
        <a:bodyPr/>
        <a:lstStyle/>
        <a:p>
          <a:endParaRPr kumimoji="1" lang="ja-JP" altLang="en-US"/>
        </a:p>
      </dgm:t>
    </dgm:pt>
    <dgm:pt modelId="{10642EC9-D2E0-4C21-8868-5FC06DC615AC}">
      <dgm:prSet phldrT="[テキスト]"/>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夏</a:t>
          </a:r>
          <a:endParaRPr kumimoji="1" lang="ja-JP" altLang="en-US" dirty="0">
            <a:latin typeface="HG丸ｺﾞｼｯｸM-PRO" panose="020F0600000000000000" pitchFamily="50" charset="-128"/>
            <a:ea typeface="HG丸ｺﾞｼｯｸM-PRO" panose="020F0600000000000000" pitchFamily="50" charset="-128"/>
          </a:endParaRPr>
        </a:p>
      </dgm:t>
    </dgm:pt>
    <dgm:pt modelId="{027A29C9-B65C-4E8B-96FE-6DA3E322B833}" type="parTrans" cxnId="{606E74C6-56D0-4A3E-8D9F-E3490CEAD9A9}">
      <dgm:prSet/>
      <dgm:spPr/>
      <dgm:t>
        <a:bodyPr/>
        <a:lstStyle/>
        <a:p>
          <a:endParaRPr kumimoji="1" lang="ja-JP" altLang="en-US"/>
        </a:p>
      </dgm:t>
    </dgm:pt>
    <dgm:pt modelId="{E2335B2C-128A-47F9-97C0-00BEED4FB10F}" type="sibTrans" cxnId="{606E74C6-56D0-4A3E-8D9F-E3490CEAD9A9}">
      <dgm:prSet/>
      <dgm:spPr/>
      <dgm:t>
        <a:bodyPr/>
        <a:lstStyle/>
        <a:p>
          <a:endParaRPr kumimoji="1" lang="ja-JP" altLang="en-US"/>
        </a:p>
      </dgm:t>
    </dgm:pt>
    <dgm:pt modelId="{CDEA22EA-8C0F-4F21-A495-A2CE95B6D89D}">
      <dgm:prSet/>
      <dgm:spPr/>
      <dgm:t>
        <a:bodyPr/>
        <a:lstStyle/>
        <a:p>
          <a:r>
            <a:rPr kumimoji="1" lang="ja-JP" altLang="en-US" dirty="0" smtClean="0">
              <a:latin typeface="HG丸ｺﾞｼｯｸM-PRO" panose="020F0600000000000000" pitchFamily="50" charset="-128"/>
              <a:ea typeface="HG丸ｺﾞｼｯｸM-PRO" panose="020F0600000000000000" pitchFamily="50" charset="-128"/>
            </a:rPr>
            <a:t>冬</a:t>
          </a:r>
          <a:endParaRPr kumimoji="1" lang="ja-JP" altLang="en-US" dirty="0">
            <a:latin typeface="HG丸ｺﾞｼｯｸM-PRO" panose="020F0600000000000000" pitchFamily="50" charset="-128"/>
            <a:ea typeface="HG丸ｺﾞｼｯｸM-PRO" panose="020F0600000000000000" pitchFamily="50" charset="-128"/>
          </a:endParaRPr>
        </a:p>
      </dgm:t>
    </dgm:pt>
    <dgm:pt modelId="{D3A7DE2D-308A-4723-AE67-E06E8BE10F6F}" type="parTrans" cxnId="{8315E276-BE47-48BF-ADF2-C6B4DB09F621}">
      <dgm:prSet/>
      <dgm:spPr/>
      <dgm:t>
        <a:bodyPr/>
        <a:lstStyle/>
        <a:p>
          <a:endParaRPr kumimoji="1" lang="ja-JP" altLang="en-US"/>
        </a:p>
      </dgm:t>
    </dgm:pt>
    <dgm:pt modelId="{D02393A9-410F-4339-A54F-571A4E4C5331}" type="sibTrans" cxnId="{8315E276-BE47-48BF-ADF2-C6B4DB09F621}">
      <dgm:prSet/>
      <dgm:spPr/>
      <dgm:t>
        <a:bodyPr/>
        <a:lstStyle/>
        <a:p>
          <a:endParaRPr kumimoji="1" lang="ja-JP" altLang="en-US"/>
        </a:p>
      </dgm:t>
    </dgm:pt>
    <dgm:pt modelId="{FC1A8EFD-EC30-4285-A2F9-ADF3A2363BAA}">
      <dgm:prSet/>
      <dgm:spPr/>
      <dgm:t>
        <a:bodyPr/>
        <a:lstStyle/>
        <a:p>
          <a:r>
            <a:rPr kumimoji="1" lang="ja-JP" altLang="en-US" dirty="0" smtClean="0">
              <a:latin typeface="HG丸ｺﾞｼｯｸM-PRO" panose="020F0600000000000000" pitchFamily="50" charset="-128"/>
              <a:ea typeface="HG丸ｺﾞｼｯｸM-PRO" panose="020F0600000000000000" pitchFamily="50" charset="-128"/>
            </a:rPr>
            <a:t>秋</a:t>
          </a:r>
          <a:endParaRPr kumimoji="1" lang="ja-JP" altLang="en-US" dirty="0">
            <a:latin typeface="HG丸ｺﾞｼｯｸM-PRO" panose="020F0600000000000000" pitchFamily="50" charset="-128"/>
            <a:ea typeface="HG丸ｺﾞｼｯｸM-PRO" panose="020F0600000000000000" pitchFamily="50" charset="-128"/>
          </a:endParaRPr>
        </a:p>
      </dgm:t>
    </dgm:pt>
    <dgm:pt modelId="{8650F055-F314-48B9-B2E9-1CA0EB59D916}" type="parTrans" cxnId="{180FC00A-EC55-4820-A758-6F479806B458}">
      <dgm:prSet/>
      <dgm:spPr/>
      <dgm:t>
        <a:bodyPr/>
        <a:lstStyle/>
        <a:p>
          <a:endParaRPr kumimoji="1" lang="ja-JP" altLang="en-US"/>
        </a:p>
      </dgm:t>
    </dgm:pt>
    <dgm:pt modelId="{C6A97A7A-1384-4CE5-A046-A23362788358}" type="sibTrans" cxnId="{180FC00A-EC55-4820-A758-6F479806B458}">
      <dgm:prSet/>
      <dgm:spPr/>
      <dgm:t>
        <a:bodyPr/>
        <a:lstStyle/>
        <a:p>
          <a:endParaRPr kumimoji="1" lang="ja-JP" altLang="en-US"/>
        </a:p>
      </dgm:t>
    </dgm:pt>
    <dgm:pt modelId="{C87BF533-D908-4475-9810-6D9E4CDAE047}" type="pres">
      <dgm:prSet presAssocID="{C525AEA6-8D51-4829-8794-9ABC8B98C691}" presName="diagram" presStyleCnt="0">
        <dgm:presLayoutVars>
          <dgm:chPref val="1"/>
          <dgm:dir/>
          <dgm:animOne val="branch"/>
          <dgm:animLvl val="lvl"/>
          <dgm:resizeHandles val="exact"/>
        </dgm:presLayoutVars>
      </dgm:prSet>
      <dgm:spPr/>
      <dgm:t>
        <a:bodyPr/>
        <a:lstStyle/>
        <a:p>
          <a:endParaRPr kumimoji="1" lang="ja-JP" altLang="en-US"/>
        </a:p>
      </dgm:t>
    </dgm:pt>
    <dgm:pt modelId="{BA7341B6-3D19-4100-A1AF-ACFDFAFE01BE}" type="pres">
      <dgm:prSet presAssocID="{5681F311-CB2E-4635-97BE-B35D9D966C0C}" presName="root1" presStyleCnt="0"/>
      <dgm:spPr/>
      <dgm:t>
        <a:bodyPr/>
        <a:lstStyle/>
        <a:p>
          <a:endParaRPr kumimoji="1" lang="ja-JP" altLang="en-US"/>
        </a:p>
      </dgm:t>
    </dgm:pt>
    <dgm:pt modelId="{3182D9AA-5625-4509-AC92-B5CCCCFD1CDF}" type="pres">
      <dgm:prSet presAssocID="{5681F311-CB2E-4635-97BE-B35D9D966C0C}" presName="LevelOneTextNode" presStyleLbl="node0" presStyleIdx="0" presStyleCnt="1">
        <dgm:presLayoutVars>
          <dgm:chPref val="3"/>
        </dgm:presLayoutVars>
      </dgm:prSet>
      <dgm:spPr/>
      <dgm:t>
        <a:bodyPr/>
        <a:lstStyle/>
        <a:p>
          <a:endParaRPr kumimoji="1" lang="ja-JP" altLang="en-US"/>
        </a:p>
      </dgm:t>
    </dgm:pt>
    <dgm:pt modelId="{A58779D7-9545-489C-8FC2-C08E15B8747B}" type="pres">
      <dgm:prSet presAssocID="{5681F311-CB2E-4635-97BE-B35D9D966C0C}" presName="level2hierChild" presStyleCnt="0"/>
      <dgm:spPr/>
      <dgm:t>
        <a:bodyPr/>
        <a:lstStyle/>
        <a:p>
          <a:endParaRPr kumimoji="1" lang="ja-JP" altLang="en-US"/>
        </a:p>
      </dgm:t>
    </dgm:pt>
    <dgm:pt modelId="{1CC7D28D-E07F-4D05-A4E7-A11F6C3BF892}" type="pres">
      <dgm:prSet presAssocID="{945050BA-AFE1-4F40-B337-ADF4D15C6253}" presName="conn2-1" presStyleLbl="parChTrans1D2" presStyleIdx="0" presStyleCnt="4"/>
      <dgm:spPr/>
      <dgm:t>
        <a:bodyPr/>
        <a:lstStyle/>
        <a:p>
          <a:endParaRPr kumimoji="1" lang="ja-JP" altLang="en-US"/>
        </a:p>
      </dgm:t>
    </dgm:pt>
    <dgm:pt modelId="{709FE5E5-C8A4-4A59-A28A-77C549E48D22}" type="pres">
      <dgm:prSet presAssocID="{945050BA-AFE1-4F40-B337-ADF4D15C6253}" presName="connTx" presStyleLbl="parChTrans1D2" presStyleIdx="0" presStyleCnt="4"/>
      <dgm:spPr/>
      <dgm:t>
        <a:bodyPr/>
        <a:lstStyle/>
        <a:p>
          <a:endParaRPr kumimoji="1" lang="ja-JP" altLang="en-US"/>
        </a:p>
      </dgm:t>
    </dgm:pt>
    <dgm:pt modelId="{EC3EDD17-201D-41AE-B951-E743EE0AD4B6}" type="pres">
      <dgm:prSet presAssocID="{E0738F8D-A28F-43FB-96E4-0622CB6328A3}" presName="root2" presStyleCnt="0"/>
      <dgm:spPr/>
      <dgm:t>
        <a:bodyPr/>
        <a:lstStyle/>
        <a:p>
          <a:endParaRPr kumimoji="1" lang="ja-JP" altLang="en-US"/>
        </a:p>
      </dgm:t>
    </dgm:pt>
    <dgm:pt modelId="{0F85E5FF-74B6-4BE1-80AD-43D740BB71DF}" type="pres">
      <dgm:prSet presAssocID="{E0738F8D-A28F-43FB-96E4-0622CB6328A3}" presName="LevelTwoTextNode" presStyleLbl="node2" presStyleIdx="0" presStyleCnt="4">
        <dgm:presLayoutVars>
          <dgm:chPref val="3"/>
        </dgm:presLayoutVars>
      </dgm:prSet>
      <dgm:spPr/>
      <dgm:t>
        <a:bodyPr/>
        <a:lstStyle/>
        <a:p>
          <a:endParaRPr kumimoji="1" lang="ja-JP" altLang="en-US"/>
        </a:p>
      </dgm:t>
    </dgm:pt>
    <dgm:pt modelId="{23C63F7A-C73F-47B8-8ACB-A167925708DA}" type="pres">
      <dgm:prSet presAssocID="{E0738F8D-A28F-43FB-96E4-0622CB6328A3}" presName="level3hierChild" presStyleCnt="0"/>
      <dgm:spPr/>
      <dgm:t>
        <a:bodyPr/>
        <a:lstStyle/>
        <a:p>
          <a:endParaRPr kumimoji="1" lang="ja-JP" altLang="en-US"/>
        </a:p>
      </dgm:t>
    </dgm:pt>
    <dgm:pt modelId="{B97D0445-0301-4213-A480-F6ECF4DCA32D}" type="pres">
      <dgm:prSet presAssocID="{027A29C9-B65C-4E8B-96FE-6DA3E322B833}" presName="conn2-1" presStyleLbl="parChTrans1D2" presStyleIdx="1" presStyleCnt="4"/>
      <dgm:spPr/>
      <dgm:t>
        <a:bodyPr/>
        <a:lstStyle/>
        <a:p>
          <a:endParaRPr kumimoji="1" lang="ja-JP" altLang="en-US"/>
        </a:p>
      </dgm:t>
    </dgm:pt>
    <dgm:pt modelId="{1B903213-F27C-4A6A-AC95-ECF24B34575E}" type="pres">
      <dgm:prSet presAssocID="{027A29C9-B65C-4E8B-96FE-6DA3E322B833}" presName="connTx" presStyleLbl="parChTrans1D2" presStyleIdx="1" presStyleCnt="4"/>
      <dgm:spPr/>
      <dgm:t>
        <a:bodyPr/>
        <a:lstStyle/>
        <a:p>
          <a:endParaRPr kumimoji="1" lang="ja-JP" altLang="en-US"/>
        </a:p>
      </dgm:t>
    </dgm:pt>
    <dgm:pt modelId="{3A57D25D-D5B2-4B15-910F-C1D1ADF27F34}" type="pres">
      <dgm:prSet presAssocID="{10642EC9-D2E0-4C21-8868-5FC06DC615AC}" presName="root2" presStyleCnt="0"/>
      <dgm:spPr/>
      <dgm:t>
        <a:bodyPr/>
        <a:lstStyle/>
        <a:p>
          <a:endParaRPr kumimoji="1" lang="ja-JP" altLang="en-US"/>
        </a:p>
      </dgm:t>
    </dgm:pt>
    <dgm:pt modelId="{0A68739B-27A4-4E28-B01A-0471A84D6C4D}" type="pres">
      <dgm:prSet presAssocID="{10642EC9-D2E0-4C21-8868-5FC06DC615AC}" presName="LevelTwoTextNode" presStyleLbl="node2" presStyleIdx="1" presStyleCnt="4">
        <dgm:presLayoutVars>
          <dgm:chPref val="3"/>
        </dgm:presLayoutVars>
      </dgm:prSet>
      <dgm:spPr/>
      <dgm:t>
        <a:bodyPr/>
        <a:lstStyle/>
        <a:p>
          <a:endParaRPr kumimoji="1" lang="ja-JP" altLang="en-US"/>
        </a:p>
      </dgm:t>
    </dgm:pt>
    <dgm:pt modelId="{3E02E676-FA41-4020-BCC9-41ACA8B8A9CF}" type="pres">
      <dgm:prSet presAssocID="{10642EC9-D2E0-4C21-8868-5FC06DC615AC}" presName="level3hierChild" presStyleCnt="0"/>
      <dgm:spPr/>
      <dgm:t>
        <a:bodyPr/>
        <a:lstStyle/>
        <a:p>
          <a:endParaRPr kumimoji="1" lang="ja-JP" altLang="en-US"/>
        </a:p>
      </dgm:t>
    </dgm:pt>
    <dgm:pt modelId="{FC0FA34E-DDB4-43BB-A4F0-2A98F3C81FC8}" type="pres">
      <dgm:prSet presAssocID="{8650F055-F314-48B9-B2E9-1CA0EB59D916}" presName="conn2-1" presStyleLbl="parChTrans1D2" presStyleIdx="2" presStyleCnt="4"/>
      <dgm:spPr/>
      <dgm:t>
        <a:bodyPr/>
        <a:lstStyle/>
        <a:p>
          <a:endParaRPr kumimoji="1" lang="ja-JP" altLang="en-US"/>
        </a:p>
      </dgm:t>
    </dgm:pt>
    <dgm:pt modelId="{5B1A01B0-B4D3-472C-81D5-D3B1D715CFEA}" type="pres">
      <dgm:prSet presAssocID="{8650F055-F314-48B9-B2E9-1CA0EB59D916}" presName="connTx" presStyleLbl="parChTrans1D2" presStyleIdx="2" presStyleCnt="4"/>
      <dgm:spPr/>
      <dgm:t>
        <a:bodyPr/>
        <a:lstStyle/>
        <a:p>
          <a:endParaRPr kumimoji="1" lang="ja-JP" altLang="en-US"/>
        </a:p>
      </dgm:t>
    </dgm:pt>
    <dgm:pt modelId="{6141315E-CD3B-42EF-BFD2-1963B7E63A93}" type="pres">
      <dgm:prSet presAssocID="{FC1A8EFD-EC30-4285-A2F9-ADF3A2363BAA}" presName="root2" presStyleCnt="0"/>
      <dgm:spPr/>
      <dgm:t>
        <a:bodyPr/>
        <a:lstStyle/>
        <a:p>
          <a:endParaRPr kumimoji="1" lang="ja-JP" altLang="en-US"/>
        </a:p>
      </dgm:t>
    </dgm:pt>
    <dgm:pt modelId="{9FFC1870-F717-4E8E-9274-47E0E2F98D21}" type="pres">
      <dgm:prSet presAssocID="{FC1A8EFD-EC30-4285-A2F9-ADF3A2363BAA}" presName="LevelTwoTextNode" presStyleLbl="node2" presStyleIdx="2" presStyleCnt="4">
        <dgm:presLayoutVars>
          <dgm:chPref val="3"/>
        </dgm:presLayoutVars>
      </dgm:prSet>
      <dgm:spPr/>
      <dgm:t>
        <a:bodyPr/>
        <a:lstStyle/>
        <a:p>
          <a:endParaRPr kumimoji="1" lang="ja-JP" altLang="en-US"/>
        </a:p>
      </dgm:t>
    </dgm:pt>
    <dgm:pt modelId="{61D4114E-4623-459A-8181-4D20A7C72D26}" type="pres">
      <dgm:prSet presAssocID="{FC1A8EFD-EC30-4285-A2F9-ADF3A2363BAA}" presName="level3hierChild" presStyleCnt="0"/>
      <dgm:spPr/>
      <dgm:t>
        <a:bodyPr/>
        <a:lstStyle/>
        <a:p>
          <a:endParaRPr kumimoji="1" lang="ja-JP" altLang="en-US"/>
        </a:p>
      </dgm:t>
    </dgm:pt>
    <dgm:pt modelId="{9EA77F85-E0AA-4CBE-9A58-74BF0D18EABA}" type="pres">
      <dgm:prSet presAssocID="{D3A7DE2D-308A-4723-AE67-E06E8BE10F6F}" presName="conn2-1" presStyleLbl="parChTrans1D2" presStyleIdx="3" presStyleCnt="4"/>
      <dgm:spPr/>
      <dgm:t>
        <a:bodyPr/>
        <a:lstStyle/>
        <a:p>
          <a:endParaRPr kumimoji="1" lang="ja-JP" altLang="en-US"/>
        </a:p>
      </dgm:t>
    </dgm:pt>
    <dgm:pt modelId="{7B661205-C13A-4915-BBE9-B20D950FA3BD}" type="pres">
      <dgm:prSet presAssocID="{D3A7DE2D-308A-4723-AE67-E06E8BE10F6F}" presName="connTx" presStyleLbl="parChTrans1D2" presStyleIdx="3" presStyleCnt="4"/>
      <dgm:spPr/>
      <dgm:t>
        <a:bodyPr/>
        <a:lstStyle/>
        <a:p>
          <a:endParaRPr kumimoji="1" lang="ja-JP" altLang="en-US"/>
        </a:p>
      </dgm:t>
    </dgm:pt>
    <dgm:pt modelId="{38E719E3-5D1F-4E2F-890C-DB369E92A272}" type="pres">
      <dgm:prSet presAssocID="{CDEA22EA-8C0F-4F21-A495-A2CE95B6D89D}" presName="root2" presStyleCnt="0"/>
      <dgm:spPr/>
      <dgm:t>
        <a:bodyPr/>
        <a:lstStyle/>
        <a:p>
          <a:endParaRPr kumimoji="1" lang="ja-JP" altLang="en-US"/>
        </a:p>
      </dgm:t>
    </dgm:pt>
    <dgm:pt modelId="{5D8488AC-49FA-4D1B-81A6-B2B1166416A8}" type="pres">
      <dgm:prSet presAssocID="{CDEA22EA-8C0F-4F21-A495-A2CE95B6D89D}" presName="LevelTwoTextNode" presStyleLbl="node2" presStyleIdx="3" presStyleCnt="4">
        <dgm:presLayoutVars>
          <dgm:chPref val="3"/>
        </dgm:presLayoutVars>
      </dgm:prSet>
      <dgm:spPr/>
      <dgm:t>
        <a:bodyPr/>
        <a:lstStyle/>
        <a:p>
          <a:endParaRPr kumimoji="1" lang="ja-JP" altLang="en-US"/>
        </a:p>
      </dgm:t>
    </dgm:pt>
    <dgm:pt modelId="{3EE1DAB4-45B8-424A-A0A0-EBD82C807050}" type="pres">
      <dgm:prSet presAssocID="{CDEA22EA-8C0F-4F21-A495-A2CE95B6D89D}" presName="level3hierChild" presStyleCnt="0"/>
      <dgm:spPr/>
      <dgm:t>
        <a:bodyPr/>
        <a:lstStyle/>
        <a:p>
          <a:endParaRPr kumimoji="1" lang="ja-JP" altLang="en-US"/>
        </a:p>
      </dgm:t>
    </dgm:pt>
  </dgm:ptLst>
  <dgm:cxnLst>
    <dgm:cxn modelId="{9F9D9E0E-8C43-45D5-8DDB-2DA85D9DCEC0}" type="presOf" srcId="{10642EC9-D2E0-4C21-8868-5FC06DC615AC}" destId="{0A68739B-27A4-4E28-B01A-0471A84D6C4D}" srcOrd="0" destOrd="0" presId="urn:microsoft.com/office/officeart/2005/8/layout/hierarchy2"/>
    <dgm:cxn modelId="{DE3A7088-A244-4688-ADDE-1DBD16D23ED0}" srcId="{5681F311-CB2E-4635-97BE-B35D9D966C0C}" destId="{E0738F8D-A28F-43FB-96E4-0622CB6328A3}" srcOrd="0" destOrd="0" parTransId="{945050BA-AFE1-4F40-B337-ADF4D15C6253}" sibTransId="{52778174-1323-409F-A399-EB90A33D5F6B}"/>
    <dgm:cxn modelId="{180FC00A-EC55-4820-A758-6F479806B458}" srcId="{5681F311-CB2E-4635-97BE-B35D9D966C0C}" destId="{FC1A8EFD-EC30-4285-A2F9-ADF3A2363BAA}" srcOrd="2" destOrd="0" parTransId="{8650F055-F314-48B9-B2E9-1CA0EB59D916}" sibTransId="{C6A97A7A-1384-4CE5-A046-A23362788358}"/>
    <dgm:cxn modelId="{9011110B-BF30-46F6-852B-40EF2490C1EF}" type="presOf" srcId="{CDEA22EA-8C0F-4F21-A495-A2CE95B6D89D}" destId="{5D8488AC-49FA-4D1B-81A6-B2B1166416A8}" srcOrd="0" destOrd="0" presId="urn:microsoft.com/office/officeart/2005/8/layout/hierarchy2"/>
    <dgm:cxn modelId="{BCF555E9-F084-4C26-9DBF-1480FFFD8553}" srcId="{C525AEA6-8D51-4829-8794-9ABC8B98C691}" destId="{5681F311-CB2E-4635-97BE-B35D9D966C0C}" srcOrd="0" destOrd="0" parTransId="{330CF638-FABC-42C8-A622-85051BB339CE}" sibTransId="{16735A58-746E-4887-ABD9-93506A7E50C8}"/>
    <dgm:cxn modelId="{97C20065-CB1C-4F94-83B7-903B6751161F}" type="presOf" srcId="{5681F311-CB2E-4635-97BE-B35D9D966C0C}" destId="{3182D9AA-5625-4509-AC92-B5CCCCFD1CDF}" srcOrd="0" destOrd="0" presId="urn:microsoft.com/office/officeart/2005/8/layout/hierarchy2"/>
    <dgm:cxn modelId="{36B36696-5AF3-4F8F-8659-8C2F2660273F}" type="presOf" srcId="{FC1A8EFD-EC30-4285-A2F9-ADF3A2363BAA}" destId="{9FFC1870-F717-4E8E-9274-47E0E2F98D21}" srcOrd="0" destOrd="0" presId="urn:microsoft.com/office/officeart/2005/8/layout/hierarchy2"/>
    <dgm:cxn modelId="{B96BF5E4-7C35-4FB7-A07F-F8F33EF05A19}" type="presOf" srcId="{E0738F8D-A28F-43FB-96E4-0622CB6328A3}" destId="{0F85E5FF-74B6-4BE1-80AD-43D740BB71DF}" srcOrd="0" destOrd="0" presId="urn:microsoft.com/office/officeart/2005/8/layout/hierarchy2"/>
    <dgm:cxn modelId="{17D57BC8-AC9A-43AA-B08C-36BDADA0BE07}" type="presOf" srcId="{C525AEA6-8D51-4829-8794-9ABC8B98C691}" destId="{C87BF533-D908-4475-9810-6D9E4CDAE047}" srcOrd="0" destOrd="0" presId="urn:microsoft.com/office/officeart/2005/8/layout/hierarchy2"/>
    <dgm:cxn modelId="{4DB53BCE-9B3D-4565-9B75-9A98F61E066C}" type="presOf" srcId="{945050BA-AFE1-4F40-B337-ADF4D15C6253}" destId="{709FE5E5-C8A4-4A59-A28A-77C549E48D22}" srcOrd="1" destOrd="0" presId="urn:microsoft.com/office/officeart/2005/8/layout/hierarchy2"/>
    <dgm:cxn modelId="{AB21675A-DA5F-4D78-A469-F1A549AB5F6C}" type="presOf" srcId="{D3A7DE2D-308A-4723-AE67-E06E8BE10F6F}" destId="{7B661205-C13A-4915-BBE9-B20D950FA3BD}" srcOrd="1" destOrd="0" presId="urn:microsoft.com/office/officeart/2005/8/layout/hierarchy2"/>
    <dgm:cxn modelId="{606E74C6-56D0-4A3E-8D9F-E3490CEAD9A9}" srcId="{5681F311-CB2E-4635-97BE-B35D9D966C0C}" destId="{10642EC9-D2E0-4C21-8868-5FC06DC615AC}" srcOrd="1" destOrd="0" parTransId="{027A29C9-B65C-4E8B-96FE-6DA3E322B833}" sibTransId="{E2335B2C-128A-47F9-97C0-00BEED4FB10F}"/>
    <dgm:cxn modelId="{ADF15942-7585-4764-9755-ADC0BB37706C}" type="presOf" srcId="{8650F055-F314-48B9-B2E9-1CA0EB59D916}" destId="{FC0FA34E-DDB4-43BB-A4F0-2A98F3C81FC8}" srcOrd="0" destOrd="0" presId="urn:microsoft.com/office/officeart/2005/8/layout/hierarchy2"/>
    <dgm:cxn modelId="{D11C3699-98B2-4CC6-8AFF-AC8370AF1377}" type="presOf" srcId="{945050BA-AFE1-4F40-B337-ADF4D15C6253}" destId="{1CC7D28D-E07F-4D05-A4E7-A11F6C3BF892}" srcOrd="0" destOrd="0" presId="urn:microsoft.com/office/officeart/2005/8/layout/hierarchy2"/>
    <dgm:cxn modelId="{8315E276-BE47-48BF-ADF2-C6B4DB09F621}" srcId="{5681F311-CB2E-4635-97BE-B35D9D966C0C}" destId="{CDEA22EA-8C0F-4F21-A495-A2CE95B6D89D}" srcOrd="3" destOrd="0" parTransId="{D3A7DE2D-308A-4723-AE67-E06E8BE10F6F}" sibTransId="{D02393A9-410F-4339-A54F-571A4E4C5331}"/>
    <dgm:cxn modelId="{DE9C6AC5-1728-4292-A543-978A1333454F}" type="presOf" srcId="{D3A7DE2D-308A-4723-AE67-E06E8BE10F6F}" destId="{9EA77F85-E0AA-4CBE-9A58-74BF0D18EABA}" srcOrd="0" destOrd="0" presId="urn:microsoft.com/office/officeart/2005/8/layout/hierarchy2"/>
    <dgm:cxn modelId="{9B20BCC3-F3C6-4CCD-A893-B880A41EF7AA}" type="presOf" srcId="{027A29C9-B65C-4E8B-96FE-6DA3E322B833}" destId="{B97D0445-0301-4213-A480-F6ECF4DCA32D}" srcOrd="0" destOrd="0" presId="urn:microsoft.com/office/officeart/2005/8/layout/hierarchy2"/>
    <dgm:cxn modelId="{7198325E-123F-4CE8-A4C0-7C8C54FD6654}" type="presOf" srcId="{8650F055-F314-48B9-B2E9-1CA0EB59D916}" destId="{5B1A01B0-B4D3-472C-81D5-D3B1D715CFEA}" srcOrd="1" destOrd="0" presId="urn:microsoft.com/office/officeart/2005/8/layout/hierarchy2"/>
    <dgm:cxn modelId="{77C824DF-ABB9-4B6C-BC86-52DCA93F077F}" type="presOf" srcId="{027A29C9-B65C-4E8B-96FE-6DA3E322B833}" destId="{1B903213-F27C-4A6A-AC95-ECF24B34575E}" srcOrd="1" destOrd="0" presId="urn:microsoft.com/office/officeart/2005/8/layout/hierarchy2"/>
    <dgm:cxn modelId="{5F9B24F6-0209-41B9-B972-EBE020C4B0C6}" type="presParOf" srcId="{C87BF533-D908-4475-9810-6D9E4CDAE047}" destId="{BA7341B6-3D19-4100-A1AF-ACFDFAFE01BE}" srcOrd="0" destOrd="0" presId="urn:microsoft.com/office/officeart/2005/8/layout/hierarchy2"/>
    <dgm:cxn modelId="{EABB9267-3F8B-4018-AEE6-06A3E152D092}" type="presParOf" srcId="{BA7341B6-3D19-4100-A1AF-ACFDFAFE01BE}" destId="{3182D9AA-5625-4509-AC92-B5CCCCFD1CDF}" srcOrd="0" destOrd="0" presId="urn:microsoft.com/office/officeart/2005/8/layout/hierarchy2"/>
    <dgm:cxn modelId="{5282487F-C044-48F3-A688-1D0B5960EEAB}" type="presParOf" srcId="{BA7341B6-3D19-4100-A1AF-ACFDFAFE01BE}" destId="{A58779D7-9545-489C-8FC2-C08E15B8747B}" srcOrd="1" destOrd="0" presId="urn:microsoft.com/office/officeart/2005/8/layout/hierarchy2"/>
    <dgm:cxn modelId="{D2003E26-D0CA-4880-9ECD-D9ADD729FBAC}" type="presParOf" srcId="{A58779D7-9545-489C-8FC2-C08E15B8747B}" destId="{1CC7D28D-E07F-4D05-A4E7-A11F6C3BF892}" srcOrd="0" destOrd="0" presId="urn:microsoft.com/office/officeart/2005/8/layout/hierarchy2"/>
    <dgm:cxn modelId="{A2E1824F-2013-49E3-A3BF-8759D70DAA24}" type="presParOf" srcId="{1CC7D28D-E07F-4D05-A4E7-A11F6C3BF892}" destId="{709FE5E5-C8A4-4A59-A28A-77C549E48D22}" srcOrd="0" destOrd="0" presId="urn:microsoft.com/office/officeart/2005/8/layout/hierarchy2"/>
    <dgm:cxn modelId="{CA4E34FB-E910-4D06-9AA1-9477BCAD136B}" type="presParOf" srcId="{A58779D7-9545-489C-8FC2-C08E15B8747B}" destId="{EC3EDD17-201D-41AE-B951-E743EE0AD4B6}" srcOrd="1" destOrd="0" presId="urn:microsoft.com/office/officeart/2005/8/layout/hierarchy2"/>
    <dgm:cxn modelId="{C9F8DF94-C89D-4DB0-A275-77A6B9BD8D1D}" type="presParOf" srcId="{EC3EDD17-201D-41AE-B951-E743EE0AD4B6}" destId="{0F85E5FF-74B6-4BE1-80AD-43D740BB71DF}" srcOrd="0" destOrd="0" presId="urn:microsoft.com/office/officeart/2005/8/layout/hierarchy2"/>
    <dgm:cxn modelId="{EF7C6991-6198-45C9-A1F1-A0F0EFDBC79F}" type="presParOf" srcId="{EC3EDD17-201D-41AE-B951-E743EE0AD4B6}" destId="{23C63F7A-C73F-47B8-8ACB-A167925708DA}" srcOrd="1" destOrd="0" presId="urn:microsoft.com/office/officeart/2005/8/layout/hierarchy2"/>
    <dgm:cxn modelId="{BC9B650B-6EFA-4ACB-872B-DC0D0F82EE3F}" type="presParOf" srcId="{A58779D7-9545-489C-8FC2-C08E15B8747B}" destId="{B97D0445-0301-4213-A480-F6ECF4DCA32D}" srcOrd="2" destOrd="0" presId="urn:microsoft.com/office/officeart/2005/8/layout/hierarchy2"/>
    <dgm:cxn modelId="{C04C04FE-0D50-439B-B45F-A370076CA144}" type="presParOf" srcId="{B97D0445-0301-4213-A480-F6ECF4DCA32D}" destId="{1B903213-F27C-4A6A-AC95-ECF24B34575E}" srcOrd="0" destOrd="0" presId="urn:microsoft.com/office/officeart/2005/8/layout/hierarchy2"/>
    <dgm:cxn modelId="{3E19B74A-A3F4-45C1-884C-835CAAD31652}" type="presParOf" srcId="{A58779D7-9545-489C-8FC2-C08E15B8747B}" destId="{3A57D25D-D5B2-4B15-910F-C1D1ADF27F34}" srcOrd="3" destOrd="0" presId="urn:microsoft.com/office/officeart/2005/8/layout/hierarchy2"/>
    <dgm:cxn modelId="{77B676DC-4ADA-4535-9DDB-156544C9CFF4}" type="presParOf" srcId="{3A57D25D-D5B2-4B15-910F-C1D1ADF27F34}" destId="{0A68739B-27A4-4E28-B01A-0471A84D6C4D}" srcOrd="0" destOrd="0" presId="urn:microsoft.com/office/officeart/2005/8/layout/hierarchy2"/>
    <dgm:cxn modelId="{8351A6A7-24E1-4BEA-8325-9D2B8C69866A}" type="presParOf" srcId="{3A57D25D-D5B2-4B15-910F-C1D1ADF27F34}" destId="{3E02E676-FA41-4020-BCC9-41ACA8B8A9CF}" srcOrd="1" destOrd="0" presId="urn:microsoft.com/office/officeart/2005/8/layout/hierarchy2"/>
    <dgm:cxn modelId="{F4C98A62-6331-4D07-9184-005729EDAA1B}" type="presParOf" srcId="{A58779D7-9545-489C-8FC2-C08E15B8747B}" destId="{FC0FA34E-DDB4-43BB-A4F0-2A98F3C81FC8}" srcOrd="4" destOrd="0" presId="urn:microsoft.com/office/officeart/2005/8/layout/hierarchy2"/>
    <dgm:cxn modelId="{BD8D2F42-2E17-47BF-BB72-D5A93311773D}" type="presParOf" srcId="{FC0FA34E-DDB4-43BB-A4F0-2A98F3C81FC8}" destId="{5B1A01B0-B4D3-472C-81D5-D3B1D715CFEA}" srcOrd="0" destOrd="0" presId="urn:microsoft.com/office/officeart/2005/8/layout/hierarchy2"/>
    <dgm:cxn modelId="{2694C7A3-EA8F-408B-AA67-04B7F6B9AF98}" type="presParOf" srcId="{A58779D7-9545-489C-8FC2-C08E15B8747B}" destId="{6141315E-CD3B-42EF-BFD2-1963B7E63A93}" srcOrd="5" destOrd="0" presId="urn:microsoft.com/office/officeart/2005/8/layout/hierarchy2"/>
    <dgm:cxn modelId="{8C72F52D-3605-47DE-B85F-F44E8B66431B}" type="presParOf" srcId="{6141315E-CD3B-42EF-BFD2-1963B7E63A93}" destId="{9FFC1870-F717-4E8E-9274-47E0E2F98D21}" srcOrd="0" destOrd="0" presId="urn:microsoft.com/office/officeart/2005/8/layout/hierarchy2"/>
    <dgm:cxn modelId="{F41F9E4C-3FCC-4091-B5D8-391FDADC476E}" type="presParOf" srcId="{6141315E-CD3B-42EF-BFD2-1963B7E63A93}" destId="{61D4114E-4623-459A-8181-4D20A7C72D26}" srcOrd="1" destOrd="0" presId="urn:microsoft.com/office/officeart/2005/8/layout/hierarchy2"/>
    <dgm:cxn modelId="{BA4CDDB8-205A-459D-A21E-897C0B580241}" type="presParOf" srcId="{A58779D7-9545-489C-8FC2-C08E15B8747B}" destId="{9EA77F85-E0AA-4CBE-9A58-74BF0D18EABA}" srcOrd="6" destOrd="0" presId="urn:microsoft.com/office/officeart/2005/8/layout/hierarchy2"/>
    <dgm:cxn modelId="{C658260F-0D61-45C5-9EF0-022A7335DD02}" type="presParOf" srcId="{9EA77F85-E0AA-4CBE-9A58-74BF0D18EABA}" destId="{7B661205-C13A-4915-BBE9-B20D950FA3BD}" srcOrd="0" destOrd="0" presId="urn:microsoft.com/office/officeart/2005/8/layout/hierarchy2"/>
    <dgm:cxn modelId="{34336847-DC86-43F8-A374-323B391E0614}" type="presParOf" srcId="{A58779D7-9545-489C-8FC2-C08E15B8747B}" destId="{38E719E3-5D1F-4E2F-890C-DB369E92A272}" srcOrd="7" destOrd="0" presId="urn:microsoft.com/office/officeart/2005/8/layout/hierarchy2"/>
    <dgm:cxn modelId="{CD03AA11-86C8-40EC-992E-D418F99496E5}" type="presParOf" srcId="{38E719E3-5D1F-4E2F-890C-DB369E92A272}" destId="{5D8488AC-49FA-4D1B-81A6-B2B1166416A8}" srcOrd="0" destOrd="0" presId="urn:microsoft.com/office/officeart/2005/8/layout/hierarchy2"/>
    <dgm:cxn modelId="{78F2C945-0CC1-4F60-8B84-3779A4BD606A}" type="presParOf" srcId="{38E719E3-5D1F-4E2F-890C-DB369E92A272}" destId="{3EE1DAB4-45B8-424A-A0A0-EBD82C80705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222ABD-30F7-4B2E-B67C-D87E98B66775}" type="doc">
      <dgm:prSet loTypeId="urn:microsoft.com/office/officeart/2005/8/layout/hierarchy2" loCatId="hierarchy" qsTypeId="urn:microsoft.com/office/officeart/2005/8/quickstyle/3d2" qsCatId="3D" csTypeId="urn:microsoft.com/office/officeart/2005/8/colors/accent1_2" csCatId="accent1" phldr="1"/>
      <dgm:spPr/>
      <dgm:t>
        <a:bodyPr/>
        <a:lstStyle/>
        <a:p>
          <a:endParaRPr kumimoji="1" lang="ja-JP" altLang="en-US"/>
        </a:p>
      </dgm:t>
    </dgm:pt>
    <dgm:pt modelId="{05BDE7B6-3D6B-4DB7-B54F-3B28ADAA80C7}">
      <dgm:prSet phldrT="[テキスト]"/>
      <dgm:spPr>
        <a:solidFill>
          <a:srgbClr val="00B050"/>
        </a:solidFill>
        <a:ln>
          <a:solidFill>
            <a:srgbClr val="00B050"/>
          </a:solidFill>
        </a:ln>
      </dgm:spPr>
      <dgm:t>
        <a:bodyPr/>
        <a:lstStyle/>
        <a:p>
          <a:r>
            <a:rPr kumimoji="1" lang="ja-JP" altLang="en-US" dirty="0" smtClean="0"/>
            <a:t>男子</a:t>
          </a:r>
          <a:endParaRPr kumimoji="1" lang="ja-JP" altLang="en-US" dirty="0"/>
        </a:p>
      </dgm:t>
    </dgm:pt>
    <dgm:pt modelId="{F273CFFD-969B-452E-BA43-508ED8D89B74}" type="parTrans" cxnId="{235AB681-DD2A-4660-A471-48C93B2472B1}">
      <dgm:prSet/>
      <dgm:spPr>
        <a:solidFill>
          <a:srgbClr val="00B050"/>
        </a:solidFill>
        <a:ln>
          <a:solidFill>
            <a:srgbClr val="00B050"/>
          </a:solidFill>
        </a:ln>
      </dgm:spPr>
      <dgm:t>
        <a:bodyPr/>
        <a:lstStyle/>
        <a:p>
          <a:endParaRPr kumimoji="1" lang="ja-JP" altLang="en-US"/>
        </a:p>
      </dgm:t>
    </dgm:pt>
    <dgm:pt modelId="{E873474A-34AC-4262-B917-C3B236814CC2}" type="sibTrans" cxnId="{235AB681-DD2A-4660-A471-48C93B2472B1}">
      <dgm:prSet/>
      <dgm:spPr/>
      <dgm:t>
        <a:bodyPr/>
        <a:lstStyle/>
        <a:p>
          <a:endParaRPr kumimoji="1" lang="ja-JP" altLang="en-US"/>
        </a:p>
      </dgm:t>
    </dgm:pt>
    <dgm:pt modelId="{4A5A5464-C281-4BFC-81E6-B6A9D926EC2B}">
      <dgm:prSet phldrT="[テキスト]"/>
      <dgm:spPr>
        <a:solidFill>
          <a:srgbClr val="00B050"/>
        </a:solidFill>
        <a:ln>
          <a:solidFill>
            <a:srgbClr val="00B050"/>
          </a:solidFill>
        </a:ln>
      </dgm:spPr>
      <dgm:t>
        <a:bodyPr/>
        <a:lstStyle/>
        <a:p>
          <a:r>
            <a:rPr kumimoji="1" lang="ja-JP" altLang="en-US" dirty="0" smtClean="0"/>
            <a:t>女子</a:t>
          </a:r>
          <a:endParaRPr kumimoji="1" lang="ja-JP" altLang="en-US" dirty="0"/>
        </a:p>
      </dgm:t>
    </dgm:pt>
    <dgm:pt modelId="{2B06233B-3DAC-4C75-ABE9-9ADC807DF81D}" type="parTrans" cxnId="{F119F65D-7B41-4B27-A5BD-70918A251837}">
      <dgm:prSet/>
      <dgm:spPr>
        <a:solidFill>
          <a:srgbClr val="00B050"/>
        </a:solidFill>
        <a:ln>
          <a:solidFill>
            <a:srgbClr val="00B050"/>
          </a:solidFill>
        </a:ln>
      </dgm:spPr>
      <dgm:t>
        <a:bodyPr/>
        <a:lstStyle/>
        <a:p>
          <a:endParaRPr kumimoji="1" lang="ja-JP" altLang="en-US"/>
        </a:p>
      </dgm:t>
    </dgm:pt>
    <dgm:pt modelId="{E2172762-576D-4AF3-B700-0F95BE16E9B2}" type="sibTrans" cxnId="{F119F65D-7B41-4B27-A5BD-70918A251837}">
      <dgm:prSet/>
      <dgm:spPr/>
      <dgm:t>
        <a:bodyPr/>
        <a:lstStyle/>
        <a:p>
          <a:endParaRPr kumimoji="1" lang="ja-JP" altLang="en-US"/>
        </a:p>
      </dgm:t>
    </dgm:pt>
    <dgm:pt modelId="{E89D430B-0727-459F-B6BE-D4C87883C52F}">
      <dgm:prSet phldrT="[テキスト]"/>
      <dgm:spPr>
        <a:solidFill>
          <a:srgbClr val="00B050"/>
        </a:solidFill>
        <a:ln>
          <a:solidFill>
            <a:srgbClr val="00B050"/>
          </a:solidFill>
        </a:ln>
      </dgm:spPr>
      <dgm:t>
        <a:bodyPr/>
        <a:lstStyle/>
        <a:p>
          <a:r>
            <a:rPr kumimoji="1" lang="ja-JP" altLang="en-US" dirty="0" smtClean="0"/>
            <a:t>クラス</a:t>
          </a:r>
          <a:endParaRPr kumimoji="1" lang="ja-JP" altLang="en-US" dirty="0"/>
        </a:p>
      </dgm:t>
    </dgm:pt>
    <dgm:pt modelId="{88B1DCE4-3E77-4F24-B7BC-F402C7DB420E}" type="sibTrans" cxnId="{D859A1FB-FD05-4B26-A878-20BFCAD9D66D}">
      <dgm:prSet/>
      <dgm:spPr/>
      <dgm:t>
        <a:bodyPr/>
        <a:lstStyle/>
        <a:p>
          <a:endParaRPr kumimoji="1" lang="ja-JP" altLang="en-US"/>
        </a:p>
      </dgm:t>
    </dgm:pt>
    <dgm:pt modelId="{92BC5326-4BAB-4989-AD5D-70ABCD00CF97}" type="parTrans" cxnId="{D859A1FB-FD05-4B26-A878-20BFCAD9D66D}">
      <dgm:prSet/>
      <dgm:spPr/>
      <dgm:t>
        <a:bodyPr/>
        <a:lstStyle/>
        <a:p>
          <a:endParaRPr kumimoji="1" lang="ja-JP" altLang="en-US"/>
        </a:p>
      </dgm:t>
    </dgm:pt>
    <dgm:pt modelId="{CBCB27E8-AA3F-4C06-AAC5-794092DF010A}" type="pres">
      <dgm:prSet presAssocID="{E5222ABD-30F7-4B2E-B67C-D87E98B66775}" presName="diagram" presStyleCnt="0">
        <dgm:presLayoutVars>
          <dgm:chPref val="1"/>
          <dgm:dir/>
          <dgm:animOne val="branch"/>
          <dgm:animLvl val="lvl"/>
          <dgm:resizeHandles val="exact"/>
        </dgm:presLayoutVars>
      </dgm:prSet>
      <dgm:spPr/>
      <dgm:t>
        <a:bodyPr/>
        <a:lstStyle/>
        <a:p>
          <a:endParaRPr kumimoji="1" lang="ja-JP" altLang="en-US"/>
        </a:p>
      </dgm:t>
    </dgm:pt>
    <dgm:pt modelId="{94EE9770-599F-4869-930D-05C46C4417BA}" type="pres">
      <dgm:prSet presAssocID="{E89D430B-0727-459F-B6BE-D4C87883C52F}" presName="root1" presStyleCnt="0"/>
      <dgm:spPr/>
    </dgm:pt>
    <dgm:pt modelId="{48708BC7-3533-4BA5-B901-2B062031ADEB}" type="pres">
      <dgm:prSet presAssocID="{E89D430B-0727-459F-B6BE-D4C87883C52F}" presName="LevelOneTextNode" presStyleLbl="node0" presStyleIdx="0" presStyleCnt="1">
        <dgm:presLayoutVars>
          <dgm:chPref val="3"/>
        </dgm:presLayoutVars>
      </dgm:prSet>
      <dgm:spPr/>
      <dgm:t>
        <a:bodyPr/>
        <a:lstStyle/>
        <a:p>
          <a:endParaRPr kumimoji="1" lang="ja-JP" altLang="en-US"/>
        </a:p>
      </dgm:t>
    </dgm:pt>
    <dgm:pt modelId="{23982B77-B3AC-4E5E-A921-678EC2E3D166}" type="pres">
      <dgm:prSet presAssocID="{E89D430B-0727-459F-B6BE-D4C87883C52F}" presName="level2hierChild" presStyleCnt="0"/>
      <dgm:spPr/>
    </dgm:pt>
    <dgm:pt modelId="{4B3E5211-425D-4909-BDEB-09534074D2E3}" type="pres">
      <dgm:prSet presAssocID="{F273CFFD-969B-452E-BA43-508ED8D89B74}" presName="conn2-1" presStyleLbl="parChTrans1D2" presStyleIdx="0" presStyleCnt="2"/>
      <dgm:spPr/>
      <dgm:t>
        <a:bodyPr/>
        <a:lstStyle/>
        <a:p>
          <a:endParaRPr kumimoji="1" lang="ja-JP" altLang="en-US"/>
        </a:p>
      </dgm:t>
    </dgm:pt>
    <dgm:pt modelId="{A272AEF7-8876-4D14-AEDB-17B496CF56FA}" type="pres">
      <dgm:prSet presAssocID="{F273CFFD-969B-452E-BA43-508ED8D89B74}" presName="connTx" presStyleLbl="parChTrans1D2" presStyleIdx="0" presStyleCnt="2"/>
      <dgm:spPr/>
      <dgm:t>
        <a:bodyPr/>
        <a:lstStyle/>
        <a:p>
          <a:endParaRPr kumimoji="1" lang="ja-JP" altLang="en-US"/>
        </a:p>
      </dgm:t>
    </dgm:pt>
    <dgm:pt modelId="{FA784A2D-27D0-432F-AA91-04379799AC36}" type="pres">
      <dgm:prSet presAssocID="{05BDE7B6-3D6B-4DB7-B54F-3B28ADAA80C7}" presName="root2" presStyleCnt="0"/>
      <dgm:spPr/>
    </dgm:pt>
    <dgm:pt modelId="{22CECADD-9232-4737-A918-59702636AD6E}" type="pres">
      <dgm:prSet presAssocID="{05BDE7B6-3D6B-4DB7-B54F-3B28ADAA80C7}" presName="LevelTwoTextNode" presStyleLbl="node2" presStyleIdx="0" presStyleCnt="2">
        <dgm:presLayoutVars>
          <dgm:chPref val="3"/>
        </dgm:presLayoutVars>
      </dgm:prSet>
      <dgm:spPr/>
      <dgm:t>
        <a:bodyPr/>
        <a:lstStyle/>
        <a:p>
          <a:endParaRPr kumimoji="1" lang="ja-JP" altLang="en-US"/>
        </a:p>
      </dgm:t>
    </dgm:pt>
    <dgm:pt modelId="{5DBC8344-7D56-49E0-9926-33C6782809CA}" type="pres">
      <dgm:prSet presAssocID="{05BDE7B6-3D6B-4DB7-B54F-3B28ADAA80C7}" presName="level3hierChild" presStyleCnt="0"/>
      <dgm:spPr/>
    </dgm:pt>
    <dgm:pt modelId="{B05C1C24-0B52-4291-8107-F6991EEFB0EE}" type="pres">
      <dgm:prSet presAssocID="{2B06233B-3DAC-4C75-ABE9-9ADC807DF81D}" presName="conn2-1" presStyleLbl="parChTrans1D2" presStyleIdx="1" presStyleCnt="2"/>
      <dgm:spPr/>
      <dgm:t>
        <a:bodyPr/>
        <a:lstStyle/>
        <a:p>
          <a:endParaRPr kumimoji="1" lang="ja-JP" altLang="en-US"/>
        </a:p>
      </dgm:t>
    </dgm:pt>
    <dgm:pt modelId="{18E4CEE0-3610-4D07-B9A4-10BF88BA038E}" type="pres">
      <dgm:prSet presAssocID="{2B06233B-3DAC-4C75-ABE9-9ADC807DF81D}" presName="connTx" presStyleLbl="parChTrans1D2" presStyleIdx="1" presStyleCnt="2"/>
      <dgm:spPr/>
      <dgm:t>
        <a:bodyPr/>
        <a:lstStyle/>
        <a:p>
          <a:endParaRPr kumimoji="1" lang="ja-JP" altLang="en-US"/>
        </a:p>
      </dgm:t>
    </dgm:pt>
    <dgm:pt modelId="{9D5FA16D-CC9D-4A94-8BA8-874B4E710C13}" type="pres">
      <dgm:prSet presAssocID="{4A5A5464-C281-4BFC-81E6-B6A9D926EC2B}" presName="root2" presStyleCnt="0"/>
      <dgm:spPr/>
    </dgm:pt>
    <dgm:pt modelId="{85C1698D-D910-4258-972D-DD41E47DA503}" type="pres">
      <dgm:prSet presAssocID="{4A5A5464-C281-4BFC-81E6-B6A9D926EC2B}" presName="LevelTwoTextNode" presStyleLbl="node2" presStyleIdx="1" presStyleCnt="2">
        <dgm:presLayoutVars>
          <dgm:chPref val="3"/>
        </dgm:presLayoutVars>
      </dgm:prSet>
      <dgm:spPr/>
      <dgm:t>
        <a:bodyPr/>
        <a:lstStyle/>
        <a:p>
          <a:endParaRPr kumimoji="1" lang="ja-JP" altLang="en-US"/>
        </a:p>
      </dgm:t>
    </dgm:pt>
    <dgm:pt modelId="{E7483A1C-1D37-4453-A8F2-1C874161635E}" type="pres">
      <dgm:prSet presAssocID="{4A5A5464-C281-4BFC-81E6-B6A9D926EC2B}" presName="level3hierChild" presStyleCnt="0"/>
      <dgm:spPr/>
    </dgm:pt>
  </dgm:ptLst>
  <dgm:cxnLst>
    <dgm:cxn modelId="{333078FA-09D7-474E-A31F-FE7B7DE852DB}" type="presOf" srcId="{F273CFFD-969B-452E-BA43-508ED8D89B74}" destId="{A272AEF7-8876-4D14-AEDB-17B496CF56FA}" srcOrd="1" destOrd="0" presId="urn:microsoft.com/office/officeart/2005/8/layout/hierarchy2"/>
    <dgm:cxn modelId="{1B997A51-B4EA-4DD2-89F2-6E9FFFF0B70E}" type="presOf" srcId="{2B06233B-3DAC-4C75-ABE9-9ADC807DF81D}" destId="{B05C1C24-0B52-4291-8107-F6991EEFB0EE}" srcOrd="0" destOrd="0" presId="urn:microsoft.com/office/officeart/2005/8/layout/hierarchy2"/>
    <dgm:cxn modelId="{F119F65D-7B41-4B27-A5BD-70918A251837}" srcId="{E89D430B-0727-459F-B6BE-D4C87883C52F}" destId="{4A5A5464-C281-4BFC-81E6-B6A9D926EC2B}" srcOrd="1" destOrd="0" parTransId="{2B06233B-3DAC-4C75-ABE9-9ADC807DF81D}" sibTransId="{E2172762-576D-4AF3-B700-0F95BE16E9B2}"/>
    <dgm:cxn modelId="{C52E065B-8DE9-45AE-AD1C-F0011DFE2980}" type="presOf" srcId="{E5222ABD-30F7-4B2E-B67C-D87E98B66775}" destId="{CBCB27E8-AA3F-4C06-AAC5-794092DF010A}" srcOrd="0" destOrd="0" presId="urn:microsoft.com/office/officeart/2005/8/layout/hierarchy2"/>
    <dgm:cxn modelId="{2B430F33-B599-45DE-9FAE-F5FDD12CC26C}" type="presOf" srcId="{4A5A5464-C281-4BFC-81E6-B6A9D926EC2B}" destId="{85C1698D-D910-4258-972D-DD41E47DA503}" srcOrd="0" destOrd="0" presId="urn:microsoft.com/office/officeart/2005/8/layout/hierarchy2"/>
    <dgm:cxn modelId="{D859A1FB-FD05-4B26-A878-20BFCAD9D66D}" srcId="{E5222ABD-30F7-4B2E-B67C-D87E98B66775}" destId="{E89D430B-0727-459F-B6BE-D4C87883C52F}" srcOrd="0" destOrd="0" parTransId="{92BC5326-4BAB-4989-AD5D-70ABCD00CF97}" sibTransId="{88B1DCE4-3E77-4F24-B7BC-F402C7DB420E}"/>
    <dgm:cxn modelId="{854DB6DF-6EE0-4590-94E3-52AFF348BD1E}" type="presOf" srcId="{F273CFFD-969B-452E-BA43-508ED8D89B74}" destId="{4B3E5211-425D-4909-BDEB-09534074D2E3}" srcOrd="0" destOrd="0" presId="urn:microsoft.com/office/officeart/2005/8/layout/hierarchy2"/>
    <dgm:cxn modelId="{235AB681-DD2A-4660-A471-48C93B2472B1}" srcId="{E89D430B-0727-459F-B6BE-D4C87883C52F}" destId="{05BDE7B6-3D6B-4DB7-B54F-3B28ADAA80C7}" srcOrd="0" destOrd="0" parTransId="{F273CFFD-969B-452E-BA43-508ED8D89B74}" sibTransId="{E873474A-34AC-4262-B917-C3B236814CC2}"/>
    <dgm:cxn modelId="{DDB68B31-F9AB-44B4-968F-2CBC1B5FEBFD}" type="presOf" srcId="{E89D430B-0727-459F-B6BE-D4C87883C52F}" destId="{48708BC7-3533-4BA5-B901-2B062031ADEB}" srcOrd="0" destOrd="0" presId="urn:microsoft.com/office/officeart/2005/8/layout/hierarchy2"/>
    <dgm:cxn modelId="{8FCC57FF-A3FD-43C9-9316-EFF8B904B171}" type="presOf" srcId="{2B06233B-3DAC-4C75-ABE9-9ADC807DF81D}" destId="{18E4CEE0-3610-4D07-B9A4-10BF88BA038E}" srcOrd="1" destOrd="0" presId="urn:microsoft.com/office/officeart/2005/8/layout/hierarchy2"/>
    <dgm:cxn modelId="{D7352197-1116-416A-BF6B-54DF94F91840}" type="presOf" srcId="{05BDE7B6-3D6B-4DB7-B54F-3B28ADAA80C7}" destId="{22CECADD-9232-4737-A918-59702636AD6E}" srcOrd="0" destOrd="0" presId="urn:microsoft.com/office/officeart/2005/8/layout/hierarchy2"/>
    <dgm:cxn modelId="{B7F0BB69-2390-408B-9694-E0837CBC437E}" type="presParOf" srcId="{CBCB27E8-AA3F-4C06-AAC5-794092DF010A}" destId="{94EE9770-599F-4869-930D-05C46C4417BA}" srcOrd="0" destOrd="0" presId="urn:microsoft.com/office/officeart/2005/8/layout/hierarchy2"/>
    <dgm:cxn modelId="{E79DDEE6-9338-44C7-A10E-A8FEEAF5F3DA}" type="presParOf" srcId="{94EE9770-599F-4869-930D-05C46C4417BA}" destId="{48708BC7-3533-4BA5-B901-2B062031ADEB}" srcOrd="0" destOrd="0" presId="urn:microsoft.com/office/officeart/2005/8/layout/hierarchy2"/>
    <dgm:cxn modelId="{240AB714-F712-40D9-B620-D0A15E544E3E}" type="presParOf" srcId="{94EE9770-599F-4869-930D-05C46C4417BA}" destId="{23982B77-B3AC-4E5E-A921-678EC2E3D166}" srcOrd="1" destOrd="0" presId="urn:microsoft.com/office/officeart/2005/8/layout/hierarchy2"/>
    <dgm:cxn modelId="{E2801202-5918-48F8-AA91-94816D4E48DB}" type="presParOf" srcId="{23982B77-B3AC-4E5E-A921-678EC2E3D166}" destId="{4B3E5211-425D-4909-BDEB-09534074D2E3}" srcOrd="0" destOrd="0" presId="urn:microsoft.com/office/officeart/2005/8/layout/hierarchy2"/>
    <dgm:cxn modelId="{F8373376-A741-4260-BA46-AC3BDC3256D0}" type="presParOf" srcId="{4B3E5211-425D-4909-BDEB-09534074D2E3}" destId="{A272AEF7-8876-4D14-AEDB-17B496CF56FA}" srcOrd="0" destOrd="0" presId="urn:microsoft.com/office/officeart/2005/8/layout/hierarchy2"/>
    <dgm:cxn modelId="{615DC08B-4917-484B-82F9-FE05E4C5383B}" type="presParOf" srcId="{23982B77-B3AC-4E5E-A921-678EC2E3D166}" destId="{FA784A2D-27D0-432F-AA91-04379799AC36}" srcOrd="1" destOrd="0" presId="urn:microsoft.com/office/officeart/2005/8/layout/hierarchy2"/>
    <dgm:cxn modelId="{68B208C5-C617-47CD-8E7E-F86F88562409}" type="presParOf" srcId="{FA784A2D-27D0-432F-AA91-04379799AC36}" destId="{22CECADD-9232-4737-A918-59702636AD6E}" srcOrd="0" destOrd="0" presId="urn:microsoft.com/office/officeart/2005/8/layout/hierarchy2"/>
    <dgm:cxn modelId="{CED452E7-DC6D-410D-8F9F-A8F869382D36}" type="presParOf" srcId="{FA784A2D-27D0-432F-AA91-04379799AC36}" destId="{5DBC8344-7D56-49E0-9926-33C6782809CA}" srcOrd="1" destOrd="0" presId="urn:microsoft.com/office/officeart/2005/8/layout/hierarchy2"/>
    <dgm:cxn modelId="{DC980EF6-196E-4B84-98AD-7852E960C2B2}" type="presParOf" srcId="{23982B77-B3AC-4E5E-A921-678EC2E3D166}" destId="{B05C1C24-0B52-4291-8107-F6991EEFB0EE}" srcOrd="2" destOrd="0" presId="urn:microsoft.com/office/officeart/2005/8/layout/hierarchy2"/>
    <dgm:cxn modelId="{46AA0BE1-D7F4-4089-8E9A-9D3D0B288177}" type="presParOf" srcId="{B05C1C24-0B52-4291-8107-F6991EEFB0EE}" destId="{18E4CEE0-3610-4D07-B9A4-10BF88BA038E}" srcOrd="0" destOrd="0" presId="urn:microsoft.com/office/officeart/2005/8/layout/hierarchy2"/>
    <dgm:cxn modelId="{A93F3885-6891-451A-8440-06C2DE498146}" type="presParOf" srcId="{23982B77-B3AC-4E5E-A921-678EC2E3D166}" destId="{9D5FA16D-CC9D-4A94-8BA8-874B4E710C13}" srcOrd="3" destOrd="0" presId="urn:microsoft.com/office/officeart/2005/8/layout/hierarchy2"/>
    <dgm:cxn modelId="{C504341A-5234-41CB-98C5-0AA8F13E2732}" type="presParOf" srcId="{9D5FA16D-CC9D-4A94-8BA8-874B4E710C13}" destId="{85C1698D-D910-4258-972D-DD41E47DA503}" srcOrd="0" destOrd="0" presId="urn:microsoft.com/office/officeart/2005/8/layout/hierarchy2"/>
    <dgm:cxn modelId="{04C1D6BB-6D5E-405C-A5B6-82C50CDF5930}" type="presParOf" srcId="{9D5FA16D-CC9D-4A94-8BA8-874B4E710C13}" destId="{E7483A1C-1D37-4453-A8F2-1C874161635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5222ABD-30F7-4B2E-B67C-D87E98B66775}" type="doc">
      <dgm:prSet loTypeId="urn:microsoft.com/office/officeart/2005/8/layout/hierarchy2" loCatId="hierarchy" qsTypeId="urn:microsoft.com/office/officeart/2005/8/quickstyle/3d2" qsCatId="3D" csTypeId="urn:microsoft.com/office/officeart/2005/8/colors/accent1_2" csCatId="accent1" phldr="1"/>
      <dgm:spPr/>
      <dgm:t>
        <a:bodyPr/>
        <a:lstStyle/>
        <a:p>
          <a:endParaRPr kumimoji="1" lang="ja-JP" altLang="en-US"/>
        </a:p>
      </dgm:t>
    </dgm:pt>
    <dgm:pt modelId="{05BDE7B6-3D6B-4DB7-B54F-3B28ADAA80C7}">
      <dgm:prSet phldrT="[テキスト]"/>
      <dgm:spPr>
        <a:solidFill>
          <a:srgbClr val="00B050"/>
        </a:solidFill>
        <a:ln>
          <a:solidFill>
            <a:srgbClr val="00B050"/>
          </a:solidFill>
        </a:ln>
      </dgm:spPr>
      <dgm:t>
        <a:bodyPr/>
        <a:lstStyle/>
        <a:p>
          <a:r>
            <a:rPr kumimoji="1" lang="ja-JP" altLang="en-US" dirty="0" smtClean="0"/>
            <a:t>右利き</a:t>
          </a:r>
          <a:endParaRPr kumimoji="1" lang="ja-JP" altLang="en-US" dirty="0"/>
        </a:p>
      </dgm:t>
    </dgm:pt>
    <dgm:pt modelId="{F273CFFD-969B-452E-BA43-508ED8D89B74}" type="parTrans" cxnId="{235AB681-DD2A-4660-A471-48C93B2472B1}">
      <dgm:prSet/>
      <dgm:spPr>
        <a:solidFill>
          <a:srgbClr val="00B050"/>
        </a:solidFill>
        <a:ln>
          <a:solidFill>
            <a:srgbClr val="00B050"/>
          </a:solidFill>
        </a:ln>
      </dgm:spPr>
      <dgm:t>
        <a:bodyPr/>
        <a:lstStyle/>
        <a:p>
          <a:endParaRPr kumimoji="1" lang="ja-JP" altLang="en-US"/>
        </a:p>
      </dgm:t>
    </dgm:pt>
    <dgm:pt modelId="{E873474A-34AC-4262-B917-C3B236814CC2}" type="sibTrans" cxnId="{235AB681-DD2A-4660-A471-48C93B2472B1}">
      <dgm:prSet/>
      <dgm:spPr/>
      <dgm:t>
        <a:bodyPr/>
        <a:lstStyle/>
        <a:p>
          <a:endParaRPr kumimoji="1" lang="ja-JP" altLang="en-US"/>
        </a:p>
      </dgm:t>
    </dgm:pt>
    <dgm:pt modelId="{4A5A5464-C281-4BFC-81E6-B6A9D926EC2B}">
      <dgm:prSet phldrT="[テキスト]"/>
      <dgm:spPr>
        <a:solidFill>
          <a:srgbClr val="00B050"/>
        </a:solidFill>
        <a:ln>
          <a:solidFill>
            <a:srgbClr val="00B050"/>
          </a:solidFill>
        </a:ln>
      </dgm:spPr>
      <dgm:t>
        <a:bodyPr/>
        <a:lstStyle/>
        <a:p>
          <a:r>
            <a:rPr kumimoji="1" lang="ja-JP" altLang="en-US" dirty="0" smtClean="0"/>
            <a:t>両利き</a:t>
          </a:r>
          <a:endParaRPr kumimoji="1" lang="ja-JP" altLang="en-US" dirty="0"/>
        </a:p>
      </dgm:t>
    </dgm:pt>
    <dgm:pt modelId="{2B06233B-3DAC-4C75-ABE9-9ADC807DF81D}" type="parTrans" cxnId="{F119F65D-7B41-4B27-A5BD-70918A251837}">
      <dgm:prSet/>
      <dgm:spPr>
        <a:solidFill>
          <a:srgbClr val="00B050"/>
        </a:solidFill>
        <a:ln>
          <a:solidFill>
            <a:srgbClr val="00B050"/>
          </a:solidFill>
        </a:ln>
      </dgm:spPr>
      <dgm:t>
        <a:bodyPr/>
        <a:lstStyle/>
        <a:p>
          <a:endParaRPr kumimoji="1" lang="ja-JP" altLang="en-US"/>
        </a:p>
      </dgm:t>
    </dgm:pt>
    <dgm:pt modelId="{E2172762-576D-4AF3-B700-0F95BE16E9B2}" type="sibTrans" cxnId="{F119F65D-7B41-4B27-A5BD-70918A251837}">
      <dgm:prSet/>
      <dgm:spPr/>
      <dgm:t>
        <a:bodyPr/>
        <a:lstStyle/>
        <a:p>
          <a:endParaRPr kumimoji="1" lang="ja-JP" altLang="en-US"/>
        </a:p>
      </dgm:t>
    </dgm:pt>
    <dgm:pt modelId="{E89D430B-0727-459F-B6BE-D4C87883C52F}">
      <dgm:prSet phldrT="[テキスト]"/>
      <dgm:spPr>
        <a:solidFill>
          <a:srgbClr val="00B050"/>
        </a:solidFill>
        <a:ln>
          <a:solidFill>
            <a:srgbClr val="00B050"/>
          </a:solidFill>
        </a:ln>
      </dgm:spPr>
      <dgm:t>
        <a:bodyPr/>
        <a:lstStyle/>
        <a:p>
          <a:r>
            <a:rPr kumimoji="1" lang="ja-JP" altLang="en-US" dirty="0" smtClean="0"/>
            <a:t>クラス</a:t>
          </a:r>
          <a:endParaRPr kumimoji="1" lang="ja-JP" altLang="en-US" dirty="0"/>
        </a:p>
      </dgm:t>
    </dgm:pt>
    <dgm:pt modelId="{88B1DCE4-3E77-4F24-B7BC-F402C7DB420E}" type="sibTrans" cxnId="{D859A1FB-FD05-4B26-A878-20BFCAD9D66D}">
      <dgm:prSet/>
      <dgm:spPr/>
      <dgm:t>
        <a:bodyPr/>
        <a:lstStyle/>
        <a:p>
          <a:endParaRPr kumimoji="1" lang="ja-JP" altLang="en-US"/>
        </a:p>
      </dgm:t>
    </dgm:pt>
    <dgm:pt modelId="{92BC5326-4BAB-4989-AD5D-70ABCD00CF97}" type="parTrans" cxnId="{D859A1FB-FD05-4B26-A878-20BFCAD9D66D}">
      <dgm:prSet/>
      <dgm:spPr/>
      <dgm:t>
        <a:bodyPr/>
        <a:lstStyle/>
        <a:p>
          <a:endParaRPr kumimoji="1" lang="ja-JP" altLang="en-US"/>
        </a:p>
      </dgm:t>
    </dgm:pt>
    <dgm:pt modelId="{7C6077FB-E2DE-4FE6-B4EA-15F86B614B1B}">
      <dgm:prSet custT="1"/>
      <dgm:spPr>
        <a:solidFill>
          <a:srgbClr val="00B050"/>
        </a:solidFill>
        <a:ln>
          <a:solidFill>
            <a:srgbClr val="00B050"/>
          </a:solidFill>
        </a:ln>
      </dgm:spPr>
      <dgm:t>
        <a:bodyPr/>
        <a:lstStyle/>
        <a:p>
          <a:r>
            <a:rPr kumimoji="1" lang="ja-JP" altLang="en-US" sz="6500" dirty="0" smtClean="0"/>
            <a:t>左利き</a:t>
          </a:r>
          <a:endParaRPr kumimoji="1" lang="ja-JP" altLang="en-US" sz="6500" dirty="0"/>
        </a:p>
      </dgm:t>
    </dgm:pt>
    <dgm:pt modelId="{55D8F8AF-3391-46FE-8502-9E48215190EC}" type="parTrans" cxnId="{FF8AAB91-FF81-4BBB-9C9C-4E6EA135289B}">
      <dgm:prSet/>
      <dgm:spPr>
        <a:ln>
          <a:solidFill>
            <a:srgbClr val="00B050"/>
          </a:solidFill>
        </a:ln>
      </dgm:spPr>
      <dgm:t>
        <a:bodyPr/>
        <a:lstStyle/>
        <a:p>
          <a:endParaRPr kumimoji="1" lang="ja-JP" altLang="en-US"/>
        </a:p>
      </dgm:t>
    </dgm:pt>
    <dgm:pt modelId="{304AE489-4342-4389-9452-7F55E5C2315C}" type="sibTrans" cxnId="{FF8AAB91-FF81-4BBB-9C9C-4E6EA135289B}">
      <dgm:prSet/>
      <dgm:spPr/>
      <dgm:t>
        <a:bodyPr/>
        <a:lstStyle/>
        <a:p>
          <a:endParaRPr kumimoji="1" lang="ja-JP" altLang="en-US"/>
        </a:p>
      </dgm:t>
    </dgm:pt>
    <dgm:pt modelId="{DB53B828-44B9-4D89-A063-A833B48A06DE}" type="pres">
      <dgm:prSet presAssocID="{E5222ABD-30F7-4B2E-B67C-D87E98B66775}" presName="diagram" presStyleCnt="0">
        <dgm:presLayoutVars>
          <dgm:chPref val="1"/>
          <dgm:dir/>
          <dgm:animOne val="branch"/>
          <dgm:animLvl val="lvl"/>
          <dgm:resizeHandles val="exact"/>
        </dgm:presLayoutVars>
      </dgm:prSet>
      <dgm:spPr/>
      <dgm:t>
        <a:bodyPr/>
        <a:lstStyle/>
        <a:p>
          <a:endParaRPr kumimoji="1" lang="ja-JP" altLang="en-US"/>
        </a:p>
      </dgm:t>
    </dgm:pt>
    <dgm:pt modelId="{B4D7F0C6-7913-44BB-BA29-951F68FF1619}" type="pres">
      <dgm:prSet presAssocID="{E89D430B-0727-459F-B6BE-D4C87883C52F}" presName="root1" presStyleCnt="0"/>
      <dgm:spPr/>
    </dgm:pt>
    <dgm:pt modelId="{04C49904-932C-468B-8F1C-B573F9415E29}" type="pres">
      <dgm:prSet presAssocID="{E89D430B-0727-459F-B6BE-D4C87883C52F}" presName="LevelOneTextNode" presStyleLbl="node0" presStyleIdx="0" presStyleCnt="1">
        <dgm:presLayoutVars>
          <dgm:chPref val="3"/>
        </dgm:presLayoutVars>
      </dgm:prSet>
      <dgm:spPr/>
      <dgm:t>
        <a:bodyPr/>
        <a:lstStyle/>
        <a:p>
          <a:endParaRPr kumimoji="1" lang="ja-JP" altLang="en-US"/>
        </a:p>
      </dgm:t>
    </dgm:pt>
    <dgm:pt modelId="{82EEA503-78A1-4613-AC14-24C5A1DF129E}" type="pres">
      <dgm:prSet presAssocID="{E89D430B-0727-459F-B6BE-D4C87883C52F}" presName="level2hierChild" presStyleCnt="0"/>
      <dgm:spPr/>
    </dgm:pt>
    <dgm:pt modelId="{6BE1392E-5095-45F7-9D0B-2EDD447D1CBC}" type="pres">
      <dgm:prSet presAssocID="{F273CFFD-969B-452E-BA43-508ED8D89B74}" presName="conn2-1" presStyleLbl="parChTrans1D2" presStyleIdx="0" presStyleCnt="3"/>
      <dgm:spPr/>
      <dgm:t>
        <a:bodyPr/>
        <a:lstStyle/>
        <a:p>
          <a:endParaRPr kumimoji="1" lang="ja-JP" altLang="en-US"/>
        </a:p>
      </dgm:t>
    </dgm:pt>
    <dgm:pt modelId="{8488495B-947D-4636-AB96-BCE9838F70F1}" type="pres">
      <dgm:prSet presAssocID="{F273CFFD-969B-452E-BA43-508ED8D89B74}" presName="connTx" presStyleLbl="parChTrans1D2" presStyleIdx="0" presStyleCnt="3"/>
      <dgm:spPr/>
      <dgm:t>
        <a:bodyPr/>
        <a:lstStyle/>
        <a:p>
          <a:endParaRPr kumimoji="1" lang="ja-JP" altLang="en-US"/>
        </a:p>
      </dgm:t>
    </dgm:pt>
    <dgm:pt modelId="{D0D35BFC-E9DC-43A3-A0C7-429EF04C4E0E}" type="pres">
      <dgm:prSet presAssocID="{05BDE7B6-3D6B-4DB7-B54F-3B28ADAA80C7}" presName="root2" presStyleCnt="0"/>
      <dgm:spPr/>
    </dgm:pt>
    <dgm:pt modelId="{112DD4EF-17D0-44D4-85F7-AADDCA822CAC}" type="pres">
      <dgm:prSet presAssocID="{05BDE7B6-3D6B-4DB7-B54F-3B28ADAA80C7}" presName="LevelTwoTextNode" presStyleLbl="node2" presStyleIdx="0" presStyleCnt="3">
        <dgm:presLayoutVars>
          <dgm:chPref val="3"/>
        </dgm:presLayoutVars>
      </dgm:prSet>
      <dgm:spPr/>
      <dgm:t>
        <a:bodyPr/>
        <a:lstStyle/>
        <a:p>
          <a:endParaRPr kumimoji="1" lang="ja-JP" altLang="en-US"/>
        </a:p>
      </dgm:t>
    </dgm:pt>
    <dgm:pt modelId="{3FF12518-5F0F-471B-82F5-23F27781A24A}" type="pres">
      <dgm:prSet presAssocID="{05BDE7B6-3D6B-4DB7-B54F-3B28ADAA80C7}" presName="level3hierChild" presStyleCnt="0"/>
      <dgm:spPr/>
    </dgm:pt>
    <dgm:pt modelId="{919B9207-FC1B-4D93-82CB-366A4D9036DA}" type="pres">
      <dgm:prSet presAssocID="{55D8F8AF-3391-46FE-8502-9E48215190EC}" presName="conn2-1" presStyleLbl="parChTrans1D2" presStyleIdx="1" presStyleCnt="3"/>
      <dgm:spPr/>
      <dgm:t>
        <a:bodyPr/>
        <a:lstStyle/>
        <a:p>
          <a:endParaRPr kumimoji="1" lang="ja-JP" altLang="en-US"/>
        </a:p>
      </dgm:t>
    </dgm:pt>
    <dgm:pt modelId="{3799E17A-3EA7-4996-8B81-C88406DF3F56}" type="pres">
      <dgm:prSet presAssocID="{55D8F8AF-3391-46FE-8502-9E48215190EC}" presName="connTx" presStyleLbl="parChTrans1D2" presStyleIdx="1" presStyleCnt="3"/>
      <dgm:spPr/>
      <dgm:t>
        <a:bodyPr/>
        <a:lstStyle/>
        <a:p>
          <a:endParaRPr kumimoji="1" lang="ja-JP" altLang="en-US"/>
        </a:p>
      </dgm:t>
    </dgm:pt>
    <dgm:pt modelId="{298F979D-D8BB-4BAD-BAA2-F0CB92E8F684}" type="pres">
      <dgm:prSet presAssocID="{7C6077FB-E2DE-4FE6-B4EA-15F86B614B1B}" presName="root2" presStyleCnt="0"/>
      <dgm:spPr/>
    </dgm:pt>
    <dgm:pt modelId="{B96D4D9D-3C51-4187-AAA6-0D96291B2005}" type="pres">
      <dgm:prSet presAssocID="{7C6077FB-E2DE-4FE6-B4EA-15F86B614B1B}" presName="LevelTwoTextNode" presStyleLbl="node2" presStyleIdx="1" presStyleCnt="3">
        <dgm:presLayoutVars>
          <dgm:chPref val="3"/>
        </dgm:presLayoutVars>
      </dgm:prSet>
      <dgm:spPr/>
      <dgm:t>
        <a:bodyPr/>
        <a:lstStyle/>
        <a:p>
          <a:endParaRPr kumimoji="1" lang="ja-JP" altLang="en-US"/>
        </a:p>
      </dgm:t>
    </dgm:pt>
    <dgm:pt modelId="{B3FFB3F5-42AD-4A38-BA2D-90D6ECE64C2A}" type="pres">
      <dgm:prSet presAssocID="{7C6077FB-E2DE-4FE6-B4EA-15F86B614B1B}" presName="level3hierChild" presStyleCnt="0"/>
      <dgm:spPr/>
    </dgm:pt>
    <dgm:pt modelId="{63709BBE-61C5-43A2-8B54-0D912688A5C5}" type="pres">
      <dgm:prSet presAssocID="{2B06233B-3DAC-4C75-ABE9-9ADC807DF81D}" presName="conn2-1" presStyleLbl="parChTrans1D2" presStyleIdx="2" presStyleCnt="3"/>
      <dgm:spPr/>
      <dgm:t>
        <a:bodyPr/>
        <a:lstStyle/>
        <a:p>
          <a:endParaRPr kumimoji="1" lang="ja-JP" altLang="en-US"/>
        </a:p>
      </dgm:t>
    </dgm:pt>
    <dgm:pt modelId="{93BD774C-9510-4A86-9027-BE58986B70E8}" type="pres">
      <dgm:prSet presAssocID="{2B06233B-3DAC-4C75-ABE9-9ADC807DF81D}" presName="connTx" presStyleLbl="parChTrans1D2" presStyleIdx="2" presStyleCnt="3"/>
      <dgm:spPr/>
      <dgm:t>
        <a:bodyPr/>
        <a:lstStyle/>
        <a:p>
          <a:endParaRPr kumimoji="1" lang="ja-JP" altLang="en-US"/>
        </a:p>
      </dgm:t>
    </dgm:pt>
    <dgm:pt modelId="{4144B4B7-0BA4-4DAF-9F65-F05DD2175110}" type="pres">
      <dgm:prSet presAssocID="{4A5A5464-C281-4BFC-81E6-B6A9D926EC2B}" presName="root2" presStyleCnt="0"/>
      <dgm:spPr/>
    </dgm:pt>
    <dgm:pt modelId="{4DCC6195-0B11-4BCD-81A0-0D1B3946EF11}" type="pres">
      <dgm:prSet presAssocID="{4A5A5464-C281-4BFC-81E6-B6A9D926EC2B}" presName="LevelTwoTextNode" presStyleLbl="node2" presStyleIdx="2" presStyleCnt="3">
        <dgm:presLayoutVars>
          <dgm:chPref val="3"/>
        </dgm:presLayoutVars>
      </dgm:prSet>
      <dgm:spPr/>
      <dgm:t>
        <a:bodyPr/>
        <a:lstStyle/>
        <a:p>
          <a:endParaRPr kumimoji="1" lang="ja-JP" altLang="en-US"/>
        </a:p>
      </dgm:t>
    </dgm:pt>
    <dgm:pt modelId="{383A6780-7E64-4DD0-A1FE-CCDA44DCBD05}" type="pres">
      <dgm:prSet presAssocID="{4A5A5464-C281-4BFC-81E6-B6A9D926EC2B}" presName="level3hierChild" presStyleCnt="0"/>
      <dgm:spPr/>
    </dgm:pt>
  </dgm:ptLst>
  <dgm:cxnLst>
    <dgm:cxn modelId="{F25D2635-BDC3-4060-923E-7C5DE33A1D56}" type="presOf" srcId="{2B06233B-3DAC-4C75-ABE9-9ADC807DF81D}" destId="{63709BBE-61C5-43A2-8B54-0D912688A5C5}" srcOrd="0" destOrd="0" presId="urn:microsoft.com/office/officeart/2005/8/layout/hierarchy2"/>
    <dgm:cxn modelId="{622D3E30-0E01-4D6A-8C51-63B39BE040FC}" type="presOf" srcId="{7C6077FB-E2DE-4FE6-B4EA-15F86B614B1B}" destId="{B96D4D9D-3C51-4187-AAA6-0D96291B2005}" srcOrd="0" destOrd="0" presId="urn:microsoft.com/office/officeart/2005/8/layout/hierarchy2"/>
    <dgm:cxn modelId="{F119F65D-7B41-4B27-A5BD-70918A251837}" srcId="{E89D430B-0727-459F-B6BE-D4C87883C52F}" destId="{4A5A5464-C281-4BFC-81E6-B6A9D926EC2B}" srcOrd="2" destOrd="0" parTransId="{2B06233B-3DAC-4C75-ABE9-9ADC807DF81D}" sibTransId="{E2172762-576D-4AF3-B700-0F95BE16E9B2}"/>
    <dgm:cxn modelId="{A5F06694-8FBA-4BDD-A92A-3B0A119B9684}" type="presOf" srcId="{4A5A5464-C281-4BFC-81E6-B6A9D926EC2B}" destId="{4DCC6195-0B11-4BCD-81A0-0D1B3946EF11}" srcOrd="0" destOrd="0" presId="urn:microsoft.com/office/officeart/2005/8/layout/hierarchy2"/>
    <dgm:cxn modelId="{9D24CF25-593A-4939-9412-1302F3F5FE97}" type="presOf" srcId="{E5222ABD-30F7-4B2E-B67C-D87E98B66775}" destId="{DB53B828-44B9-4D89-A063-A833B48A06DE}" srcOrd="0" destOrd="0" presId="urn:microsoft.com/office/officeart/2005/8/layout/hierarchy2"/>
    <dgm:cxn modelId="{235AB681-DD2A-4660-A471-48C93B2472B1}" srcId="{E89D430B-0727-459F-B6BE-D4C87883C52F}" destId="{05BDE7B6-3D6B-4DB7-B54F-3B28ADAA80C7}" srcOrd="0" destOrd="0" parTransId="{F273CFFD-969B-452E-BA43-508ED8D89B74}" sibTransId="{E873474A-34AC-4262-B917-C3B236814CC2}"/>
    <dgm:cxn modelId="{919C0382-80BE-416B-B331-660C8E9E46EF}" type="presOf" srcId="{E89D430B-0727-459F-B6BE-D4C87883C52F}" destId="{04C49904-932C-468B-8F1C-B573F9415E29}" srcOrd="0" destOrd="0" presId="urn:microsoft.com/office/officeart/2005/8/layout/hierarchy2"/>
    <dgm:cxn modelId="{D859A1FB-FD05-4B26-A878-20BFCAD9D66D}" srcId="{E5222ABD-30F7-4B2E-B67C-D87E98B66775}" destId="{E89D430B-0727-459F-B6BE-D4C87883C52F}" srcOrd="0" destOrd="0" parTransId="{92BC5326-4BAB-4989-AD5D-70ABCD00CF97}" sibTransId="{88B1DCE4-3E77-4F24-B7BC-F402C7DB420E}"/>
    <dgm:cxn modelId="{9A0929E0-F14B-4331-B519-E004E0C1D0FF}" type="presOf" srcId="{F273CFFD-969B-452E-BA43-508ED8D89B74}" destId="{8488495B-947D-4636-AB96-BCE9838F70F1}" srcOrd="1" destOrd="0" presId="urn:microsoft.com/office/officeart/2005/8/layout/hierarchy2"/>
    <dgm:cxn modelId="{30E73BFF-3A67-46B1-8F26-D25C4E64CE4E}" type="presOf" srcId="{55D8F8AF-3391-46FE-8502-9E48215190EC}" destId="{919B9207-FC1B-4D93-82CB-366A4D9036DA}" srcOrd="0" destOrd="0" presId="urn:microsoft.com/office/officeart/2005/8/layout/hierarchy2"/>
    <dgm:cxn modelId="{63C5ADA9-1F05-4730-987D-D1732C38F459}" type="presOf" srcId="{55D8F8AF-3391-46FE-8502-9E48215190EC}" destId="{3799E17A-3EA7-4996-8B81-C88406DF3F56}" srcOrd="1" destOrd="0" presId="urn:microsoft.com/office/officeart/2005/8/layout/hierarchy2"/>
    <dgm:cxn modelId="{3D6AAFE9-633C-4C80-BD82-78CA3F841FE1}" type="presOf" srcId="{05BDE7B6-3D6B-4DB7-B54F-3B28ADAA80C7}" destId="{112DD4EF-17D0-44D4-85F7-AADDCA822CAC}" srcOrd="0" destOrd="0" presId="urn:microsoft.com/office/officeart/2005/8/layout/hierarchy2"/>
    <dgm:cxn modelId="{FF8AAB91-FF81-4BBB-9C9C-4E6EA135289B}" srcId="{E89D430B-0727-459F-B6BE-D4C87883C52F}" destId="{7C6077FB-E2DE-4FE6-B4EA-15F86B614B1B}" srcOrd="1" destOrd="0" parTransId="{55D8F8AF-3391-46FE-8502-9E48215190EC}" sibTransId="{304AE489-4342-4389-9452-7F55E5C2315C}"/>
    <dgm:cxn modelId="{AA991283-FA4C-4A3C-B045-5A4B54D1C2D2}" type="presOf" srcId="{F273CFFD-969B-452E-BA43-508ED8D89B74}" destId="{6BE1392E-5095-45F7-9D0B-2EDD447D1CBC}" srcOrd="0" destOrd="0" presId="urn:microsoft.com/office/officeart/2005/8/layout/hierarchy2"/>
    <dgm:cxn modelId="{F2C72D41-51D6-4374-B247-91B1589B6DD6}" type="presOf" srcId="{2B06233B-3DAC-4C75-ABE9-9ADC807DF81D}" destId="{93BD774C-9510-4A86-9027-BE58986B70E8}" srcOrd="1" destOrd="0" presId="urn:microsoft.com/office/officeart/2005/8/layout/hierarchy2"/>
    <dgm:cxn modelId="{BEA173B3-2D36-4377-9D9F-142A752996F0}" type="presParOf" srcId="{DB53B828-44B9-4D89-A063-A833B48A06DE}" destId="{B4D7F0C6-7913-44BB-BA29-951F68FF1619}" srcOrd="0" destOrd="0" presId="urn:microsoft.com/office/officeart/2005/8/layout/hierarchy2"/>
    <dgm:cxn modelId="{C8F73928-8835-4A41-A684-ABFE47F2CA35}" type="presParOf" srcId="{B4D7F0C6-7913-44BB-BA29-951F68FF1619}" destId="{04C49904-932C-468B-8F1C-B573F9415E29}" srcOrd="0" destOrd="0" presId="urn:microsoft.com/office/officeart/2005/8/layout/hierarchy2"/>
    <dgm:cxn modelId="{1D5E2132-D2C7-49D8-B4A8-940528BD1D9E}" type="presParOf" srcId="{B4D7F0C6-7913-44BB-BA29-951F68FF1619}" destId="{82EEA503-78A1-4613-AC14-24C5A1DF129E}" srcOrd="1" destOrd="0" presId="urn:microsoft.com/office/officeart/2005/8/layout/hierarchy2"/>
    <dgm:cxn modelId="{701255B1-EF9C-4009-B34B-04FA37DAB740}" type="presParOf" srcId="{82EEA503-78A1-4613-AC14-24C5A1DF129E}" destId="{6BE1392E-5095-45F7-9D0B-2EDD447D1CBC}" srcOrd="0" destOrd="0" presId="urn:microsoft.com/office/officeart/2005/8/layout/hierarchy2"/>
    <dgm:cxn modelId="{31B4DDE4-4D37-4A59-8E29-AAB8E11D2571}" type="presParOf" srcId="{6BE1392E-5095-45F7-9D0B-2EDD447D1CBC}" destId="{8488495B-947D-4636-AB96-BCE9838F70F1}" srcOrd="0" destOrd="0" presId="urn:microsoft.com/office/officeart/2005/8/layout/hierarchy2"/>
    <dgm:cxn modelId="{40B1D319-EA53-4240-8BF4-00E63A19F22B}" type="presParOf" srcId="{82EEA503-78A1-4613-AC14-24C5A1DF129E}" destId="{D0D35BFC-E9DC-43A3-A0C7-429EF04C4E0E}" srcOrd="1" destOrd="0" presId="urn:microsoft.com/office/officeart/2005/8/layout/hierarchy2"/>
    <dgm:cxn modelId="{4E555798-3706-499E-AA76-0EDBCC08C89C}" type="presParOf" srcId="{D0D35BFC-E9DC-43A3-A0C7-429EF04C4E0E}" destId="{112DD4EF-17D0-44D4-85F7-AADDCA822CAC}" srcOrd="0" destOrd="0" presId="urn:microsoft.com/office/officeart/2005/8/layout/hierarchy2"/>
    <dgm:cxn modelId="{CAE1AED1-B39C-432F-87F0-850218423E09}" type="presParOf" srcId="{D0D35BFC-E9DC-43A3-A0C7-429EF04C4E0E}" destId="{3FF12518-5F0F-471B-82F5-23F27781A24A}" srcOrd="1" destOrd="0" presId="urn:microsoft.com/office/officeart/2005/8/layout/hierarchy2"/>
    <dgm:cxn modelId="{836D4B34-AF43-4EA3-A76F-C1C14524BF3A}" type="presParOf" srcId="{82EEA503-78A1-4613-AC14-24C5A1DF129E}" destId="{919B9207-FC1B-4D93-82CB-366A4D9036DA}" srcOrd="2" destOrd="0" presId="urn:microsoft.com/office/officeart/2005/8/layout/hierarchy2"/>
    <dgm:cxn modelId="{E1F8F1F8-4F4B-485A-9A3C-A8053B046440}" type="presParOf" srcId="{919B9207-FC1B-4D93-82CB-366A4D9036DA}" destId="{3799E17A-3EA7-4996-8B81-C88406DF3F56}" srcOrd="0" destOrd="0" presId="urn:microsoft.com/office/officeart/2005/8/layout/hierarchy2"/>
    <dgm:cxn modelId="{D8C2F73E-2D5F-4B90-B542-24C5BD6DFABB}" type="presParOf" srcId="{82EEA503-78A1-4613-AC14-24C5A1DF129E}" destId="{298F979D-D8BB-4BAD-BAA2-F0CB92E8F684}" srcOrd="3" destOrd="0" presId="urn:microsoft.com/office/officeart/2005/8/layout/hierarchy2"/>
    <dgm:cxn modelId="{0ACA25FA-8E27-4B1C-AE46-4D39FF493CDF}" type="presParOf" srcId="{298F979D-D8BB-4BAD-BAA2-F0CB92E8F684}" destId="{B96D4D9D-3C51-4187-AAA6-0D96291B2005}" srcOrd="0" destOrd="0" presId="urn:microsoft.com/office/officeart/2005/8/layout/hierarchy2"/>
    <dgm:cxn modelId="{BD2BF0D8-875B-4D22-B891-41E7EB5D32B5}" type="presParOf" srcId="{298F979D-D8BB-4BAD-BAA2-F0CB92E8F684}" destId="{B3FFB3F5-42AD-4A38-BA2D-90D6ECE64C2A}" srcOrd="1" destOrd="0" presId="urn:microsoft.com/office/officeart/2005/8/layout/hierarchy2"/>
    <dgm:cxn modelId="{58812493-56E1-443C-A624-21537D987EF3}" type="presParOf" srcId="{82EEA503-78A1-4613-AC14-24C5A1DF129E}" destId="{63709BBE-61C5-43A2-8B54-0D912688A5C5}" srcOrd="4" destOrd="0" presId="urn:microsoft.com/office/officeart/2005/8/layout/hierarchy2"/>
    <dgm:cxn modelId="{B0B91163-FA9F-4ADD-91D4-7F76F7EDA475}" type="presParOf" srcId="{63709BBE-61C5-43A2-8B54-0D912688A5C5}" destId="{93BD774C-9510-4A86-9027-BE58986B70E8}" srcOrd="0" destOrd="0" presId="urn:microsoft.com/office/officeart/2005/8/layout/hierarchy2"/>
    <dgm:cxn modelId="{05055ECE-00B9-4256-AF31-4D9837E1B973}" type="presParOf" srcId="{82EEA503-78A1-4613-AC14-24C5A1DF129E}" destId="{4144B4B7-0BA4-4DAF-9F65-F05DD2175110}" srcOrd="5" destOrd="0" presId="urn:microsoft.com/office/officeart/2005/8/layout/hierarchy2"/>
    <dgm:cxn modelId="{D6CAA848-D46F-4E3F-9CF8-74E62BF869A7}" type="presParOf" srcId="{4144B4B7-0BA4-4DAF-9F65-F05DD2175110}" destId="{4DCC6195-0B11-4BCD-81A0-0D1B3946EF11}" srcOrd="0" destOrd="0" presId="urn:microsoft.com/office/officeart/2005/8/layout/hierarchy2"/>
    <dgm:cxn modelId="{C5E03B84-67B8-4C44-B1DF-0DD2E7D71E71}" type="presParOf" srcId="{4144B4B7-0BA4-4DAF-9F65-F05DD2175110}" destId="{383A6780-7E64-4DD0-A1FE-CCDA44DCBD0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5222ABD-30F7-4B2E-B67C-D87E98B66775}" type="doc">
      <dgm:prSet loTypeId="urn:microsoft.com/office/officeart/2005/8/layout/hierarchy2" loCatId="hierarchy" qsTypeId="urn:microsoft.com/office/officeart/2005/8/quickstyle/3d2" qsCatId="3D" csTypeId="urn:microsoft.com/office/officeart/2005/8/colors/accent1_2" csCatId="accent1" phldr="1"/>
      <dgm:spPr/>
      <dgm:t>
        <a:bodyPr/>
        <a:lstStyle/>
        <a:p>
          <a:endParaRPr kumimoji="1" lang="ja-JP" altLang="en-US"/>
        </a:p>
      </dgm:t>
    </dgm:pt>
    <dgm:pt modelId="{05BDE7B6-3D6B-4DB7-B54F-3B28ADAA80C7}">
      <dgm:prSet phldrT="[テキスト]"/>
      <dgm:spPr>
        <a:solidFill>
          <a:srgbClr val="00B050"/>
        </a:solidFill>
        <a:ln>
          <a:solidFill>
            <a:srgbClr val="00B050"/>
          </a:solidFill>
        </a:ln>
      </dgm:spPr>
      <dgm:t>
        <a:bodyPr/>
        <a:lstStyle/>
        <a:p>
          <a:r>
            <a:rPr kumimoji="1" lang="en-US" altLang="ja-JP" dirty="0" smtClean="0"/>
            <a:t>140CM</a:t>
          </a:r>
          <a:r>
            <a:rPr kumimoji="1" lang="ja-JP" altLang="en-US" dirty="0" smtClean="0"/>
            <a:t>台</a:t>
          </a:r>
          <a:endParaRPr kumimoji="1" lang="ja-JP" altLang="en-US" dirty="0"/>
        </a:p>
      </dgm:t>
    </dgm:pt>
    <dgm:pt modelId="{F273CFFD-969B-452E-BA43-508ED8D89B74}" type="parTrans" cxnId="{235AB681-DD2A-4660-A471-48C93B2472B1}">
      <dgm:prSet/>
      <dgm:spPr>
        <a:solidFill>
          <a:srgbClr val="00B050"/>
        </a:solidFill>
        <a:ln>
          <a:solidFill>
            <a:srgbClr val="00B050"/>
          </a:solidFill>
        </a:ln>
      </dgm:spPr>
      <dgm:t>
        <a:bodyPr/>
        <a:lstStyle/>
        <a:p>
          <a:endParaRPr kumimoji="1" lang="ja-JP" altLang="en-US"/>
        </a:p>
      </dgm:t>
    </dgm:pt>
    <dgm:pt modelId="{E873474A-34AC-4262-B917-C3B236814CC2}" type="sibTrans" cxnId="{235AB681-DD2A-4660-A471-48C93B2472B1}">
      <dgm:prSet/>
      <dgm:spPr/>
      <dgm:t>
        <a:bodyPr/>
        <a:lstStyle/>
        <a:p>
          <a:endParaRPr kumimoji="1" lang="ja-JP" altLang="en-US"/>
        </a:p>
      </dgm:t>
    </dgm:pt>
    <dgm:pt modelId="{4A5A5464-C281-4BFC-81E6-B6A9D926EC2B}">
      <dgm:prSet phldrT="[テキスト]"/>
      <dgm:spPr>
        <a:solidFill>
          <a:srgbClr val="00B050"/>
        </a:solidFill>
        <a:ln>
          <a:solidFill>
            <a:srgbClr val="00B050"/>
          </a:solidFill>
        </a:ln>
      </dgm:spPr>
      <dgm:t>
        <a:bodyPr/>
        <a:lstStyle/>
        <a:p>
          <a:r>
            <a:rPr kumimoji="1" lang="en-US" altLang="ja-JP" dirty="0" smtClean="0"/>
            <a:t>160CM</a:t>
          </a:r>
          <a:r>
            <a:rPr kumimoji="1" lang="ja-JP" altLang="en-US" dirty="0" smtClean="0"/>
            <a:t>台</a:t>
          </a:r>
          <a:endParaRPr kumimoji="1" lang="ja-JP" altLang="en-US" dirty="0"/>
        </a:p>
      </dgm:t>
    </dgm:pt>
    <dgm:pt modelId="{2B06233B-3DAC-4C75-ABE9-9ADC807DF81D}" type="parTrans" cxnId="{F119F65D-7B41-4B27-A5BD-70918A251837}">
      <dgm:prSet/>
      <dgm:spPr>
        <a:solidFill>
          <a:srgbClr val="00B050"/>
        </a:solidFill>
        <a:ln>
          <a:solidFill>
            <a:srgbClr val="00B050"/>
          </a:solidFill>
        </a:ln>
      </dgm:spPr>
      <dgm:t>
        <a:bodyPr/>
        <a:lstStyle/>
        <a:p>
          <a:endParaRPr kumimoji="1" lang="ja-JP" altLang="en-US"/>
        </a:p>
      </dgm:t>
    </dgm:pt>
    <dgm:pt modelId="{E2172762-576D-4AF3-B700-0F95BE16E9B2}" type="sibTrans" cxnId="{F119F65D-7B41-4B27-A5BD-70918A251837}">
      <dgm:prSet/>
      <dgm:spPr/>
      <dgm:t>
        <a:bodyPr/>
        <a:lstStyle/>
        <a:p>
          <a:endParaRPr kumimoji="1" lang="ja-JP" altLang="en-US"/>
        </a:p>
      </dgm:t>
    </dgm:pt>
    <dgm:pt modelId="{E89D430B-0727-459F-B6BE-D4C87883C52F}">
      <dgm:prSet phldrT="[テキスト]"/>
      <dgm:spPr>
        <a:solidFill>
          <a:srgbClr val="00B050"/>
        </a:solidFill>
        <a:ln>
          <a:solidFill>
            <a:srgbClr val="00B050"/>
          </a:solidFill>
        </a:ln>
      </dgm:spPr>
      <dgm:t>
        <a:bodyPr/>
        <a:lstStyle/>
        <a:p>
          <a:r>
            <a:rPr kumimoji="1" lang="ja-JP" altLang="en-US" dirty="0" smtClean="0"/>
            <a:t>クラス</a:t>
          </a:r>
          <a:endParaRPr kumimoji="1" lang="ja-JP" altLang="en-US" dirty="0"/>
        </a:p>
      </dgm:t>
    </dgm:pt>
    <dgm:pt modelId="{88B1DCE4-3E77-4F24-B7BC-F402C7DB420E}" type="sibTrans" cxnId="{D859A1FB-FD05-4B26-A878-20BFCAD9D66D}">
      <dgm:prSet/>
      <dgm:spPr/>
      <dgm:t>
        <a:bodyPr/>
        <a:lstStyle/>
        <a:p>
          <a:endParaRPr kumimoji="1" lang="ja-JP" altLang="en-US"/>
        </a:p>
      </dgm:t>
    </dgm:pt>
    <dgm:pt modelId="{92BC5326-4BAB-4989-AD5D-70ABCD00CF97}" type="parTrans" cxnId="{D859A1FB-FD05-4B26-A878-20BFCAD9D66D}">
      <dgm:prSet/>
      <dgm:spPr/>
      <dgm:t>
        <a:bodyPr/>
        <a:lstStyle/>
        <a:p>
          <a:endParaRPr kumimoji="1" lang="ja-JP" altLang="en-US"/>
        </a:p>
      </dgm:t>
    </dgm:pt>
    <dgm:pt modelId="{7C6077FB-E2DE-4FE6-B4EA-15F86B614B1B}">
      <dgm:prSet custT="1"/>
      <dgm:spPr>
        <a:solidFill>
          <a:srgbClr val="00B050"/>
        </a:solidFill>
        <a:ln>
          <a:solidFill>
            <a:srgbClr val="00B050"/>
          </a:solidFill>
        </a:ln>
      </dgm:spPr>
      <dgm:t>
        <a:bodyPr/>
        <a:lstStyle/>
        <a:p>
          <a:r>
            <a:rPr kumimoji="1" lang="en-US" altLang="ja-JP" sz="3400" dirty="0" smtClean="0"/>
            <a:t>150CM</a:t>
          </a:r>
          <a:r>
            <a:rPr kumimoji="1" lang="ja-JP" altLang="en-US" sz="3400" dirty="0" smtClean="0"/>
            <a:t>台</a:t>
          </a:r>
          <a:endParaRPr kumimoji="1" lang="ja-JP" altLang="en-US" sz="3400" dirty="0"/>
        </a:p>
      </dgm:t>
    </dgm:pt>
    <dgm:pt modelId="{55D8F8AF-3391-46FE-8502-9E48215190EC}" type="parTrans" cxnId="{FF8AAB91-FF81-4BBB-9C9C-4E6EA135289B}">
      <dgm:prSet/>
      <dgm:spPr>
        <a:solidFill>
          <a:srgbClr val="00B050"/>
        </a:solidFill>
        <a:ln>
          <a:solidFill>
            <a:srgbClr val="00B050"/>
          </a:solidFill>
        </a:ln>
      </dgm:spPr>
      <dgm:t>
        <a:bodyPr/>
        <a:lstStyle/>
        <a:p>
          <a:endParaRPr kumimoji="1" lang="ja-JP" altLang="en-US"/>
        </a:p>
      </dgm:t>
    </dgm:pt>
    <dgm:pt modelId="{304AE489-4342-4389-9452-7F55E5C2315C}" type="sibTrans" cxnId="{FF8AAB91-FF81-4BBB-9C9C-4E6EA135289B}">
      <dgm:prSet/>
      <dgm:spPr/>
      <dgm:t>
        <a:bodyPr/>
        <a:lstStyle/>
        <a:p>
          <a:endParaRPr kumimoji="1" lang="ja-JP" altLang="en-US"/>
        </a:p>
      </dgm:t>
    </dgm:pt>
    <dgm:pt modelId="{AD4F9395-EA9E-4C3D-BBAD-7E34AD007C65}">
      <dgm:prSet/>
      <dgm:spPr>
        <a:solidFill>
          <a:srgbClr val="00B050"/>
        </a:solidFill>
        <a:ln>
          <a:solidFill>
            <a:srgbClr val="00B050"/>
          </a:solidFill>
        </a:ln>
      </dgm:spPr>
      <dgm:t>
        <a:bodyPr/>
        <a:lstStyle/>
        <a:p>
          <a:r>
            <a:rPr kumimoji="1" lang="en-US" altLang="ja-JP" dirty="0" smtClean="0"/>
            <a:t>170CM</a:t>
          </a:r>
          <a:r>
            <a:rPr kumimoji="1" lang="ja-JP" altLang="en-US" dirty="0" smtClean="0"/>
            <a:t>台</a:t>
          </a:r>
          <a:endParaRPr kumimoji="1" lang="ja-JP" altLang="en-US" dirty="0"/>
        </a:p>
      </dgm:t>
    </dgm:pt>
    <dgm:pt modelId="{EF4F5903-2335-4540-8986-2F6936B4BDF6}" type="parTrans" cxnId="{C016BD17-E614-4C68-9252-1C621CFC1230}">
      <dgm:prSet/>
      <dgm:spPr>
        <a:solidFill>
          <a:srgbClr val="00B050"/>
        </a:solidFill>
        <a:ln>
          <a:solidFill>
            <a:srgbClr val="00B050"/>
          </a:solidFill>
        </a:ln>
      </dgm:spPr>
      <dgm:t>
        <a:bodyPr/>
        <a:lstStyle/>
        <a:p>
          <a:endParaRPr kumimoji="1" lang="ja-JP" altLang="en-US"/>
        </a:p>
      </dgm:t>
    </dgm:pt>
    <dgm:pt modelId="{C1BCEB83-0B22-4598-9044-6537A5A777A9}" type="sibTrans" cxnId="{C016BD17-E614-4C68-9252-1C621CFC1230}">
      <dgm:prSet/>
      <dgm:spPr/>
      <dgm:t>
        <a:bodyPr/>
        <a:lstStyle/>
        <a:p>
          <a:endParaRPr kumimoji="1" lang="ja-JP" altLang="en-US"/>
        </a:p>
      </dgm:t>
    </dgm:pt>
    <dgm:pt modelId="{3585CE3F-31D5-4974-AD9B-21829C7128C5}">
      <dgm:prSet/>
      <dgm:spPr>
        <a:solidFill>
          <a:srgbClr val="00B050"/>
        </a:solidFill>
        <a:ln>
          <a:solidFill>
            <a:srgbClr val="00B050"/>
          </a:solidFill>
        </a:ln>
      </dgm:spPr>
      <dgm:t>
        <a:bodyPr/>
        <a:lstStyle/>
        <a:p>
          <a:r>
            <a:rPr kumimoji="1" lang="en-US" altLang="ja-JP" dirty="0" smtClean="0"/>
            <a:t>180CM</a:t>
          </a:r>
          <a:r>
            <a:rPr kumimoji="1" lang="ja-JP" altLang="en-US" dirty="0" smtClean="0"/>
            <a:t>台</a:t>
          </a:r>
          <a:endParaRPr kumimoji="1" lang="ja-JP" altLang="en-US" dirty="0"/>
        </a:p>
      </dgm:t>
    </dgm:pt>
    <dgm:pt modelId="{DEA2A406-56B3-4FD8-9DCE-A9B9143CECFA}" type="parTrans" cxnId="{FECA75E3-3FC2-4A86-ADBC-34EC1AC9C5EE}">
      <dgm:prSet/>
      <dgm:spPr>
        <a:solidFill>
          <a:srgbClr val="00B050"/>
        </a:solidFill>
        <a:ln>
          <a:solidFill>
            <a:srgbClr val="00B050"/>
          </a:solidFill>
        </a:ln>
      </dgm:spPr>
      <dgm:t>
        <a:bodyPr/>
        <a:lstStyle/>
        <a:p>
          <a:endParaRPr kumimoji="1" lang="ja-JP" altLang="en-US"/>
        </a:p>
      </dgm:t>
    </dgm:pt>
    <dgm:pt modelId="{DBA71495-AD08-4520-ABB3-F0F0CB41FFE5}" type="sibTrans" cxnId="{FECA75E3-3FC2-4A86-ADBC-34EC1AC9C5EE}">
      <dgm:prSet/>
      <dgm:spPr/>
      <dgm:t>
        <a:bodyPr/>
        <a:lstStyle/>
        <a:p>
          <a:endParaRPr kumimoji="1" lang="ja-JP" altLang="en-US"/>
        </a:p>
      </dgm:t>
    </dgm:pt>
    <dgm:pt modelId="{1E995529-6D61-45F3-8641-F3CDD121FE23}" type="pres">
      <dgm:prSet presAssocID="{E5222ABD-30F7-4B2E-B67C-D87E98B66775}" presName="diagram" presStyleCnt="0">
        <dgm:presLayoutVars>
          <dgm:chPref val="1"/>
          <dgm:dir/>
          <dgm:animOne val="branch"/>
          <dgm:animLvl val="lvl"/>
          <dgm:resizeHandles val="exact"/>
        </dgm:presLayoutVars>
      </dgm:prSet>
      <dgm:spPr/>
      <dgm:t>
        <a:bodyPr/>
        <a:lstStyle/>
        <a:p>
          <a:endParaRPr kumimoji="1" lang="ja-JP" altLang="en-US"/>
        </a:p>
      </dgm:t>
    </dgm:pt>
    <dgm:pt modelId="{9C82F67C-1F51-4429-AC25-282CA553B421}" type="pres">
      <dgm:prSet presAssocID="{E89D430B-0727-459F-B6BE-D4C87883C52F}" presName="root1" presStyleCnt="0"/>
      <dgm:spPr/>
    </dgm:pt>
    <dgm:pt modelId="{279EF681-09AE-44A1-BD53-5E2CDFD75D3D}" type="pres">
      <dgm:prSet presAssocID="{E89D430B-0727-459F-B6BE-D4C87883C52F}" presName="LevelOneTextNode" presStyleLbl="node0" presStyleIdx="0" presStyleCnt="1">
        <dgm:presLayoutVars>
          <dgm:chPref val="3"/>
        </dgm:presLayoutVars>
      </dgm:prSet>
      <dgm:spPr/>
      <dgm:t>
        <a:bodyPr/>
        <a:lstStyle/>
        <a:p>
          <a:endParaRPr kumimoji="1" lang="ja-JP" altLang="en-US"/>
        </a:p>
      </dgm:t>
    </dgm:pt>
    <dgm:pt modelId="{3D533D3E-0FBD-4A42-85AF-9E5071F2F715}" type="pres">
      <dgm:prSet presAssocID="{E89D430B-0727-459F-B6BE-D4C87883C52F}" presName="level2hierChild" presStyleCnt="0"/>
      <dgm:spPr/>
    </dgm:pt>
    <dgm:pt modelId="{D639BDCB-CCD5-4F31-8467-5AB0BFD8CC6D}" type="pres">
      <dgm:prSet presAssocID="{F273CFFD-969B-452E-BA43-508ED8D89B74}" presName="conn2-1" presStyleLbl="parChTrans1D2" presStyleIdx="0" presStyleCnt="5"/>
      <dgm:spPr/>
      <dgm:t>
        <a:bodyPr/>
        <a:lstStyle/>
        <a:p>
          <a:endParaRPr kumimoji="1" lang="ja-JP" altLang="en-US"/>
        </a:p>
      </dgm:t>
    </dgm:pt>
    <dgm:pt modelId="{EEB5E4C7-E3DF-4513-AF69-B875AF775540}" type="pres">
      <dgm:prSet presAssocID="{F273CFFD-969B-452E-BA43-508ED8D89B74}" presName="connTx" presStyleLbl="parChTrans1D2" presStyleIdx="0" presStyleCnt="5"/>
      <dgm:spPr/>
      <dgm:t>
        <a:bodyPr/>
        <a:lstStyle/>
        <a:p>
          <a:endParaRPr kumimoji="1" lang="ja-JP" altLang="en-US"/>
        </a:p>
      </dgm:t>
    </dgm:pt>
    <dgm:pt modelId="{934AEA9F-51C6-443D-A235-43BD4FA993E7}" type="pres">
      <dgm:prSet presAssocID="{05BDE7B6-3D6B-4DB7-B54F-3B28ADAA80C7}" presName="root2" presStyleCnt="0"/>
      <dgm:spPr/>
    </dgm:pt>
    <dgm:pt modelId="{0DF60E3F-9C31-4B6E-B055-8C061F63E584}" type="pres">
      <dgm:prSet presAssocID="{05BDE7B6-3D6B-4DB7-B54F-3B28ADAA80C7}" presName="LevelTwoTextNode" presStyleLbl="node2" presStyleIdx="0" presStyleCnt="5">
        <dgm:presLayoutVars>
          <dgm:chPref val="3"/>
        </dgm:presLayoutVars>
      </dgm:prSet>
      <dgm:spPr/>
      <dgm:t>
        <a:bodyPr/>
        <a:lstStyle/>
        <a:p>
          <a:endParaRPr kumimoji="1" lang="ja-JP" altLang="en-US"/>
        </a:p>
      </dgm:t>
    </dgm:pt>
    <dgm:pt modelId="{16F7114F-4E89-4260-9343-0E9EC494317B}" type="pres">
      <dgm:prSet presAssocID="{05BDE7B6-3D6B-4DB7-B54F-3B28ADAA80C7}" presName="level3hierChild" presStyleCnt="0"/>
      <dgm:spPr/>
    </dgm:pt>
    <dgm:pt modelId="{2288AC4B-7E71-4EB1-8A06-CD031DF5241B}" type="pres">
      <dgm:prSet presAssocID="{55D8F8AF-3391-46FE-8502-9E48215190EC}" presName="conn2-1" presStyleLbl="parChTrans1D2" presStyleIdx="1" presStyleCnt="5"/>
      <dgm:spPr/>
      <dgm:t>
        <a:bodyPr/>
        <a:lstStyle/>
        <a:p>
          <a:endParaRPr kumimoji="1" lang="ja-JP" altLang="en-US"/>
        </a:p>
      </dgm:t>
    </dgm:pt>
    <dgm:pt modelId="{5EFF3B20-4985-4743-9EC3-05AFE25A4546}" type="pres">
      <dgm:prSet presAssocID="{55D8F8AF-3391-46FE-8502-9E48215190EC}" presName="connTx" presStyleLbl="parChTrans1D2" presStyleIdx="1" presStyleCnt="5"/>
      <dgm:spPr/>
      <dgm:t>
        <a:bodyPr/>
        <a:lstStyle/>
        <a:p>
          <a:endParaRPr kumimoji="1" lang="ja-JP" altLang="en-US"/>
        </a:p>
      </dgm:t>
    </dgm:pt>
    <dgm:pt modelId="{DA5D7806-39B8-424F-B1E0-737DA9519551}" type="pres">
      <dgm:prSet presAssocID="{7C6077FB-E2DE-4FE6-B4EA-15F86B614B1B}" presName="root2" presStyleCnt="0"/>
      <dgm:spPr/>
    </dgm:pt>
    <dgm:pt modelId="{39037A5A-A4BC-4F14-817A-431BA0F6B7BD}" type="pres">
      <dgm:prSet presAssocID="{7C6077FB-E2DE-4FE6-B4EA-15F86B614B1B}" presName="LevelTwoTextNode" presStyleLbl="node2" presStyleIdx="1" presStyleCnt="5">
        <dgm:presLayoutVars>
          <dgm:chPref val="3"/>
        </dgm:presLayoutVars>
      </dgm:prSet>
      <dgm:spPr/>
      <dgm:t>
        <a:bodyPr/>
        <a:lstStyle/>
        <a:p>
          <a:endParaRPr kumimoji="1" lang="ja-JP" altLang="en-US"/>
        </a:p>
      </dgm:t>
    </dgm:pt>
    <dgm:pt modelId="{A93DDE49-D9E1-484C-9E70-DA6A6966C47D}" type="pres">
      <dgm:prSet presAssocID="{7C6077FB-E2DE-4FE6-B4EA-15F86B614B1B}" presName="level3hierChild" presStyleCnt="0"/>
      <dgm:spPr/>
    </dgm:pt>
    <dgm:pt modelId="{6FBCD8B4-3DD0-4EDC-916D-7B53C94815A2}" type="pres">
      <dgm:prSet presAssocID="{2B06233B-3DAC-4C75-ABE9-9ADC807DF81D}" presName="conn2-1" presStyleLbl="parChTrans1D2" presStyleIdx="2" presStyleCnt="5"/>
      <dgm:spPr/>
      <dgm:t>
        <a:bodyPr/>
        <a:lstStyle/>
        <a:p>
          <a:endParaRPr kumimoji="1" lang="ja-JP" altLang="en-US"/>
        </a:p>
      </dgm:t>
    </dgm:pt>
    <dgm:pt modelId="{771F5F5E-5B00-4A97-BCCC-BFBD1F193B30}" type="pres">
      <dgm:prSet presAssocID="{2B06233B-3DAC-4C75-ABE9-9ADC807DF81D}" presName="connTx" presStyleLbl="parChTrans1D2" presStyleIdx="2" presStyleCnt="5"/>
      <dgm:spPr/>
      <dgm:t>
        <a:bodyPr/>
        <a:lstStyle/>
        <a:p>
          <a:endParaRPr kumimoji="1" lang="ja-JP" altLang="en-US"/>
        </a:p>
      </dgm:t>
    </dgm:pt>
    <dgm:pt modelId="{536E1121-3EA9-4234-A7DC-22730299C045}" type="pres">
      <dgm:prSet presAssocID="{4A5A5464-C281-4BFC-81E6-B6A9D926EC2B}" presName="root2" presStyleCnt="0"/>
      <dgm:spPr/>
    </dgm:pt>
    <dgm:pt modelId="{66709186-E462-4AA1-91CA-CF7962276694}" type="pres">
      <dgm:prSet presAssocID="{4A5A5464-C281-4BFC-81E6-B6A9D926EC2B}" presName="LevelTwoTextNode" presStyleLbl="node2" presStyleIdx="2" presStyleCnt="5">
        <dgm:presLayoutVars>
          <dgm:chPref val="3"/>
        </dgm:presLayoutVars>
      </dgm:prSet>
      <dgm:spPr/>
      <dgm:t>
        <a:bodyPr/>
        <a:lstStyle/>
        <a:p>
          <a:endParaRPr kumimoji="1" lang="ja-JP" altLang="en-US"/>
        </a:p>
      </dgm:t>
    </dgm:pt>
    <dgm:pt modelId="{46C97DA7-FC99-4087-ADC2-EACE6E280F9C}" type="pres">
      <dgm:prSet presAssocID="{4A5A5464-C281-4BFC-81E6-B6A9D926EC2B}" presName="level3hierChild" presStyleCnt="0"/>
      <dgm:spPr/>
    </dgm:pt>
    <dgm:pt modelId="{4FF4D7EC-BA59-4AE0-8C22-D553BFC62E66}" type="pres">
      <dgm:prSet presAssocID="{EF4F5903-2335-4540-8986-2F6936B4BDF6}" presName="conn2-1" presStyleLbl="parChTrans1D2" presStyleIdx="3" presStyleCnt="5"/>
      <dgm:spPr/>
      <dgm:t>
        <a:bodyPr/>
        <a:lstStyle/>
        <a:p>
          <a:endParaRPr kumimoji="1" lang="ja-JP" altLang="en-US"/>
        </a:p>
      </dgm:t>
    </dgm:pt>
    <dgm:pt modelId="{27313AE8-F6B9-4C25-B8BF-A4A747EF7077}" type="pres">
      <dgm:prSet presAssocID="{EF4F5903-2335-4540-8986-2F6936B4BDF6}" presName="connTx" presStyleLbl="parChTrans1D2" presStyleIdx="3" presStyleCnt="5"/>
      <dgm:spPr/>
      <dgm:t>
        <a:bodyPr/>
        <a:lstStyle/>
        <a:p>
          <a:endParaRPr kumimoji="1" lang="ja-JP" altLang="en-US"/>
        </a:p>
      </dgm:t>
    </dgm:pt>
    <dgm:pt modelId="{687D5A5A-4373-453C-B7F0-C460BA584968}" type="pres">
      <dgm:prSet presAssocID="{AD4F9395-EA9E-4C3D-BBAD-7E34AD007C65}" presName="root2" presStyleCnt="0"/>
      <dgm:spPr/>
    </dgm:pt>
    <dgm:pt modelId="{4FBD3680-9E50-4519-8564-60A34D06E479}" type="pres">
      <dgm:prSet presAssocID="{AD4F9395-EA9E-4C3D-BBAD-7E34AD007C65}" presName="LevelTwoTextNode" presStyleLbl="node2" presStyleIdx="3" presStyleCnt="5">
        <dgm:presLayoutVars>
          <dgm:chPref val="3"/>
        </dgm:presLayoutVars>
      </dgm:prSet>
      <dgm:spPr/>
      <dgm:t>
        <a:bodyPr/>
        <a:lstStyle/>
        <a:p>
          <a:endParaRPr kumimoji="1" lang="ja-JP" altLang="en-US"/>
        </a:p>
      </dgm:t>
    </dgm:pt>
    <dgm:pt modelId="{65B47B1D-E18F-4B26-AEC2-47A5F2F7916C}" type="pres">
      <dgm:prSet presAssocID="{AD4F9395-EA9E-4C3D-BBAD-7E34AD007C65}" presName="level3hierChild" presStyleCnt="0"/>
      <dgm:spPr/>
    </dgm:pt>
    <dgm:pt modelId="{7037C5F5-06A4-4496-9991-CA4A1114E5F5}" type="pres">
      <dgm:prSet presAssocID="{DEA2A406-56B3-4FD8-9DCE-A9B9143CECFA}" presName="conn2-1" presStyleLbl="parChTrans1D2" presStyleIdx="4" presStyleCnt="5"/>
      <dgm:spPr/>
      <dgm:t>
        <a:bodyPr/>
        <a:lstStyle/>
        <a:p>
          <a:endParaRPr kumimoji="1" lang="ja-JP" altLang="en-US"/>
        </a:p>
      </dgm:t>
    </dgm:pt>
    <dgm:pt modelId="{D3D2BC98-B524-49F1-AD6C-D9B29B87AA26}" type="pres">
      <dgm:prSet presAssocID="{DEA2A406-56B3-4FD8-9DCE-A9B9143CECFA}" presName="connTx" presStyleLbl="parChTrans1D2" presStyleIdx="4" presStyleCnt="5"/>
      <dgm:spPr/>
      <dgm:t>
        <a:bodyPr/>
        <a:lstStyle/>
        <a:p>
          <a:endParaRPr kumimoji="1" lang="ja-JP" altLang="en-US"/>
        </a:p>
      </dgm:t>
    </dgm:pt>
    <dgm:pt modelId="{73105C46-2C8F-44DE-9E1B-78E4BAE40E90}" type="pres">
      <dgm:prSet presAssocID="{3585CE3F-31D5-4974-AD9B-21829C7128C5}" presName="root2" presStyleCnt="0"/>
      <dgm:spPr/>
    </dgm:pt>
    <dgm:pt modelId="{B292AD99-912E-4064-91E4-57FDA5A5F3C5}" type="pres">
      <dgm:prSet presAssocID="{3585CE3F-31D5-4974-AD9B-21829C7128C5}" presName="LevelTwoTextNode" presStyleLbl="node2" presStyleIdx="4" presStyleCnt="5">
        <dgm:presLayoutVars>
          <dgm:chPref val="3"/>
        </dgm:presLayoutVars>
      </dgm:prSet>
      <dgm:spPr/>
      <dgm:t>
        <a:bodyPr/>
        <a:lstStyle/>
        <a:p>
          <a:endParaRPr kumimoji="1" lang="ja-JP" altLang="en-US"/>
        </a:p>
      </dgm:t>
    </dgm:pt>
    <dgm:pt modelId="{A0504AB1-4A20-4ABC-A11E-6840476B9DEA}" type="pres">
      <dgm:prSet presAssocID="{3585CE3F-31D5-4974-AD9B-21829C7128C5}" presName="level3hierChild" presStyleCnt="0"/>
      <dgm:spPr/>
    </dgm:pt>
  </dgm:ptLst>
  <dgm:cxnLst>
    <dgm:cxn modelId="{FECA75E3-3FC2-4A86-ADBC-34EC1AC9C5EE}" srcId="{E89D430B-0727-459F-B6BE-D4C87883C52F}" destId="{3585CE3F-31D5-4974-AD9B-21829C7128C5}" srcOrd="4" destOrd="0" parTransId="{DEA2A406-56B3-4FD8-9DCE-A9B9143CECFA}" sibTransId="{DBA71495-AD08-4520-ABB3-F0F0CB41FFE5}"/>
    <dgm:cxn modelId="{7BECB0D8-DBC0-453C-B570-72461402156A}" type="presOf" srcId="{EF4F5903-2335-4540-8986-2F6936B4BDF6}" destId="{27313AE8-F6B9-4C25-B8BF-A4A747EF7077}" srcOrd="1" destOrd="0" presId="urn:microsoft.com/office/officeart/2005/8/layout/hierarchy2"/>
    <dgm:cxn modelId="{39A20030-7A2B-4FBC-8228-01FC802A3623}" type="presOf" srcId="{05BDE7B6-3D6B-4DB7-B54F-3B28ADAA80C7}" destId="{0DF60E3F-9C31-4B6E-B055-8C061F63E584}" srcOrd="0" destOrd="0" presId="urn:microsoft.com/office/officeart/2005/8/layout/hierarchy2"/>
    <dgm:cxn modelId="{712CEBBD-7CF0-43B2-8285-3672B563DAB4}" type="presOf" srcId="{F273CFFD-969B-452E-BA43-508ED8D89B74}" destId="{D639BDCB-CCD5-4F31-8467-5AB0BFD8CC6D}" srcOrd="0" destOrd="0" presId="urn:microsoft.com/office/officeart/2005/8/layout/hierarchy2"/>
    <dgm:cxn modelId="{211547EB-6EE4-439D-89B3-BED0805668C9}" type="presOf" srcId="{3585CE3F-31D5-4974-AD9B-21829C7128C5}" destId="{B292AD99-912E-4064-91E4-57FDA5A5F3C5}" srcOrd="0" destOrd="0" presId="urn:microsoft.com/office/officeart/2005/8/layout/hierarchy2"/>
    <dgm:cxn modelId="{F4E307D7-43AA-4E80-9965-56F6CEB0C4C1}" type="presOf" srcId="{E5222ABD-30F7-4B2E-B67C-D87E98B66775}" destId="{1E995529-6D61-45F3-8641-F3CDD121FE23}" srcOrd="0" destOrd="0" presId="urn:microsoft.com/office/officeart/2005/8/layout/hierarchy2"/>
    <dgm:cxn modelId="{C7AE6815-8890-4B13-B175-E319527F5CCD}" type="presOf" srcId="{55D8F8AF-3391-46FE-8502-9E48215190EC}" destId="{5EFF3B20-4985-4743-9EC3-05AFE25A4546}" srcOrd="1" destOrd="0" presId="urn:microsoft.com/office/officeart/2005/8/layout/hierarchy2"/>
    <dgm:cxn modelId="{F119F65D-7B41-4B27-A5BD-70918A251837}" srcId="{E89D430B-0727-459F-B6BE-D4C87883C52F}" destId="{4A5A5464-C281-4BFC-81E6-B6A9D926EC2B}" srcOrd="2" destOrd="0" parTransId="{2B06233B-3DAC-4C75-ABE9-9ADC807DF81D}" sibTransId="{E2172762-576D-4AF3-B700-0F95BE16E9B2}"/>
    <dgm:cxn modelId="{C5B04668-EDCA-4F1A-B1D4-6E573ACF3134}" type="presOf" srcId="{DEA2A406-56B3-4FD8-9DCE-A9B9143CECFA}" destId="{D3D2BC98-B524-49F1-AD6C-D9B29B87AA26}" srcOrd="1" destOrd="0" presId="urn:microsoft.com/office/officeart/2005/8/layout/hierarchy2"/>
    <dgm:cxn modelId="{D859A1FB-FD05-4B26-A878-20BFCAD9D66D}" srcId="{E5222ABD-30F7-4B2E-B67C-D87E98B66775}" destId="{E89D430B-0727-459F-B6BE-D4C87883C52F}" srcOrd="0" destOrd="0" parTransId="{92BC5326-4BAB-4989-AD5D-70ABCD00CF97}" sibTransId="{88B1DCE4-3E77-4F24-B7BC-F402C7DB420E}"/>
    <dgm:cxn modelId="{A5B59339-E56F-4521-A388-99FD1BF4545B}" type="presOf" srcId="{E89D430B-0727-459F-B6BE-D4C87883C52F}" destId="{279EF681-09AE-44A1-BD53-5E2CDFD75D3D}" srcOrd="0" destOrd="0" presId="urn:microsoft.com/office/officeart/2005/8/layout/hierarchy2"/>
    <dgm:cxn modelId="{8A13D72A-5528-473F-96E4-6A4535BB2E59}" type="presOf" srcId="{DEA2A406-56B3-4FD8-9DCE-A9B9143CECFA}" destId="{7037C5F5-06A4-4496-9991-CA4A1114E5F5}" srcOrd="0" destOrd="0" presId="urn:microsoft.com/office/officeart/2005/8/layout/hierarchy2"/>
    <dgm:cxn modelId="{235AB681-DD2A-4660-A471-48C93B2472B1}" srcId="{E89D430B-0727-459F-B6BE-D4C87883C52F}" destId="{05BDE7B6-3D6B-4DB7-B54F-3B28ADAA80C7}" srcOrd="0" destOrd="0" parTransId="{F273CFFD-969B-452E-BA43-508ED8D89B74}" sibTransId="{E873474A-34AC-4262-B917-C3B236814CC2}"/>
    <dgm:cxn modelId="{5885D5D5-715A-4E50-B5A6-F19BC5F6FCB0}" type="presOf" srcId="{F273CFFD-969B-452E-BA43-508ED8D89B74}" destId="{EEB5E4C7-E3DF-4513-AF69-B875AF775540}" srcOrd="1" destOrd="0" presId="urn:microsoft.com/office/officeart/2005/8/layout/hierarchy2"/>
    <dgm:cxn modelId="{C016BD17-E614-4C68-9252-1C621CFC1230}" srcId="{E89D430B-0727-459F-B6BE-D4C87883C52F}" destId="{AD4F9395-EA9E-4C3D-BBAD-7E34AD007C65}" srcOrd="3" destOrd="0" parTransId="{EF4F5903-2335-4540-8986-2F6936B4BDF6}" sibTransId="{C1BCEB83-0B22-4598-9044-6537A5A777A9}"/>
    <dgm:cxn modelId="{6104FCB5-71BB-40EA-AE14-52C46930E2AA}" type="presOf" srcId="{EF4F5903-2335-4540-8986-2F6936B4BDF6}" destId="{4FF4D7EC-BA59-4AE0-8C22-D553BFC62E66}" srcOrd="0" destOrd="0" presId="urn:microsoft.com/office/officeart/2005/8/layout/hierarchy2"/>
    <dgm:cxn modelId="{0F7CD78A-E52F-4A80-B89C-0E2C3F525786}" type="presOf" srcId="{7C6077FB-E2DE-4FE6-B4EA-15F86B614B1B}" destId="{39037A5A-A4BC-4F14-817A-431BA0F6B7BD}" srcOrd="0" destOrd="0" presId="urn:microsoft.com/office/officeart/2005/8/layout/hierarchy2"/>
    <dgm:cxn modelId="{ED17F5C6-99F6-4F44-B4B6-182FF10C43AF}" type="presOf" srcId="{4A5A5464-C281-4BFC-81E6-B6A9D926EC2B}" destId="{66709186-E462-4AA1-91CA-CF7962276694}" srcOrd="0" destOrd="0" presId="urn:microsoft.com/office/officeart/2005/8/layout/hierarchy2"/>
    <dgm:cxn modelId="{FF8AAB91-FF81-4BBB-9C9C-4E6EA135289B}" srcId="{E89D430B-0727-459F-B6BE-D4C87883C52F}" destId="{7C6077FB-E2DE-4FE6-B4EA-15F86B614B1B}" srcOrd="1" destOrd="0" parTransId="{55D8F8AF-3391-46FE-8502-9E48215190EC}" sibTransId="{304AE489-4342-4389-9452-7F55E5C2315C}"/>
    <dgm:cxn modelId="{BB98DFBB-64B4-4D35-84E3-0036B1C87B9E}" type="presOf" srcId="{2B06233B-3DAC-4C75-ABE9-9ADC807DF81D}" destId="{6FBCD8B4-3DD0-4EDC-916D-7B53C94815A2}" srcOrd="0" destOrd="0" presId="urn:microsoft.com/office/officeart/2005/8/layout/hierarchy2"/>
    <dgm:cxn modelId="{3390EED5-BB03-44B1-9F81-679DE2B6ECCC}" type="presOf" srcId="{2B06233B-3DAC-4C75-ABE9-9ADC807DF81D}" destId="{771F5F5E-5B00-4A97-BCCC-BFBD1F193B30}" srcOrd="1" destOrd="0" presId="urn:microsoft.com/office/officeart/2005/8/layout/hierarchy2"/>
    <dgm:cxn modelId="{D6F450A8-0942-42FB-A840-3260EDFC7E5A}" type="presOf" srcId="{55D8F8AF-3391-46FE-8502-9E48215190EC}" destId="{2288AC4B-7E71-4EB1-8A06-CD031DF5241B}" srcOrd="0" destOrd="0" presId="urn:microsoft.com/office/officeart/2005/8/layout/hierarchy2"/>
    <dgm:cxn modelId="{BAC2FB39-6F0E-45CB-A745-4AE773C4F1B5}" type="presOf" srcId="{AD4F9395-EA9E-4C3D-BBAD-7E34AD007C65}" destId="{4FBD3680-9E50-4519-8564-60A34D06E479}" srcOrd="0" destOrd="0" presId="urn:microsoft.com/office/officeart/2005/8/layout/hierarchy2"/>
    <dgm:cxn modelId="{2051A300-E277-4C15-B008-C0EA6098E5E6}" type="presParOf" srcId="{1E995529-6D61-45F3-8641-F3CDD121FE23}" destId="{9C82F67C-1F51-4429-AC25-282CA553B421}" srcOrd="0" destOrd="0" presId="urn:microsoft.com/office/officeart/2005/8/layout/hierarchy2"/>
    <dgm:cxn modelId="{65701951-FC7E-4EE3-8013-E7FF1475401D}" type="presParOf" srcId="{9C82F67C-1F51-4429-AC25-282CA553B421}" destId="{279EF681-09AE-44A1-BD53-5E2CDFD75D3D}" srcOrd="0" destOrd="0" presId="urn:microsoft.com/office/officeart/2005/8/layout/hierarchy2"/>
    <dgm:cxn modelId="{0EBEEC12-4AA7-4E59-AE27-9B21CBF606C1}" type="presParOf" srcId="{9C82F67C-1F51-4429-AC25-282CA553B421}" destId="{3D533D3E-0FBD-4A42-85AF-9E5071F2F715}" srcOrd="1" destOrd="0" presId="urn:microsoft.com/office/officeart/2005/8/layout/hierarchy2"/>
    <dgm:cxn modelId="{A62C2691-B247-414F-BF83-3121ED7129C4}" type="presParOf" srcId="{3D533D3E-0FBD-4A42-85AF-9E5071F2F715}" destId="{D639BDCB-CCD5-4F31-8467-5AB0BFD8CC6D}" srcOrd="0" destOrd="0" presId="urn:microsoft.com/office/officeart/2005/8/layout/hierarchy2"/>
    <dgm:cxn modelId="{6D78D42C-0675-4304-B3C2-2C8ED944F2C4}" type="presParOf" srcId="{D639BDCB-CCD5-4F31-8467-5AB0BFD8CC6D}" destId="{EEB5E4C7-E3DF-4513-AF69-B875AF775540}" srcOrd="0" destOrd="0" presId="urn:microsoft.com/office/officeart/2005/8/layout/hierarchy2"/>
    <dgm:cxn modelId="{ADAE2B3D-8082-445A-A058-9D510A367A59}" type="presParOf" srcId="{3D533D3E-0FBD-4A42-85AF-9E5071F2F715}" destId="{934AEA9F-51C6-443D-A235-43BD4FA993E7}" srcOrd="1" destOrd="0" presId="urn:microsoft.com/office/officeart/2005/8/layout/hierarchy2"/>
    <dgm:cxn modelId="{FC886E98-C1B0-473A-B9E5-DD191E0D3552}" type="presParOf" srcId="{934AEA9F-51C6-443D-A235-43BD4FA993E7}" destId="{0DF60E3F-9C31-4B6E-B055-8C061F63E584}" srcOrd="0" destOrd="0" presId="urn:microsoft.com/office/officeart/2005/8/layout/hierarchy2"/>
    <dgm:cxn modelId="{9B50D194-7302-42DD-A89C-972587B74E90}" type="presParOf" srcId="{934AEA9F-51C6-443D-A235-43BD4FA993E7}" destId="{16F7114F-4E89-4260-9343-0E9EC494317B}" srcOrd="1" destOrd="0" presId="urn:microsoft.com/office/officeart/2005/8/layout/hierarchy2"/>
    <dgm:cxn modelId="{AF7405E5-4F67-41A6-8B30-D2D948DEE9C8}" type="presParOf" srcId="{3D533D3E-0FBD-4A42-85AF-9E5071F2F715}" destId="{2288AC4B-7E71-4EB1-8A06-CD031DF5241B}" srcOrd="2" destOrd="0" presId="urn:microsoft.com/office/officeart/2005/8/layout/hierarchy2"/>
    <dgm:cxn modelId="{D6025371-3011-4281-A521-F14911CC847D}" type="presParOf" srcId="{2288AC4B-7E71-4EB1-8A06-CD031DF5241B}" destId="{5EFF3B20-4985-4743-9EC3-05AFE25A4546}" srcOrd="0" destOrd="0" presId="urn:microsoft.com/office/officeart/2005/8/layout/hierarchy2"/>
    <dgm:cxn modelId="{A411A4C5-6FC6-4F11-85A5-77AE3A014B7A}" type="presParOf" srcId="{3D533D3E-0FBD-4A42-85AF-9E5071F2F715}" destId="{DA5D7806-39B8-424F-B1E0-737DA9519551}" srcOrd="3" destOrd="0" presId="urn:microsoft.com/office/officeart/2005/8/layout/hierarchy2"/>
    <dgm:cxn modelId="{1B2AE2B7-6C72-4525-9C37-7A87B809EE06}" type="presParOf" srcId="{DA5D7806-39B8-424F-B1E0-737DA9519551}" destId="{39037A5A-A4BC-4F14-817A-431BA0F6B7BD}" srcOrd="0" destOrd="0" presId="urn:microsoft.com/office/officeart/2005/8/layout/hierarchy2"/>
    <dgm:cxn modelId="{3FD5DE1F-7F29-4B06-8796-4AA9A28FEBD6}" type="presParOf" srcId="{DA5D7806-39B8-424F-B1E0-737DA9519551}" destId="{A93DDE49-D9E1-484C-9E70-DA6A6966C47D}" srcOrd="1" destOrd="0" presId="urn:microsoft.com/office/officeart/2005/8/layout/hierarchy2"/>
    <dgm:cxn modelId="{A199D8DA-1683-466F-B9A0-24A16CA6608A}" type="presParOf" srcId="{3D533D3E-0FBD-4A42-85AF-9E5071F2F715}" destId="{6FBCD8B4-3DD0-4EDC-916D-7B53C94815A2}" srcOrd="4" destOrd="0" presId="urn:microsoft.com/office/officeart/2005/8/layout/hierarchy2"/>
    <dgm:cxn modelId="{3D00A2B8-5B2D-4C67-B572-71D00B4555CA}" type="presParOf" srcId="{6FBCD8B4-3DD0-4EDC-916D-7B53C94815A2}" destId="{771F5F5E-5B00-4A97-BCCC-BFBD1F193B30}" srcOrd="0" destOrd="0" presId="urn:microsoft.com/office/officeart/2005/8/layout/hierarchy2"/>
    <dgm:cxn modelId="{A1F98C67-D4BB-4577-B4E7-F9F33E23D56E}" type="presParOf" srcId="{3D533D3E-0FBD-4A42-85AF-9E5071F2F715}" destId="{536E1121-3EA9-4234-A7DC-22730299C045}" srcOrd="5" destOrd="0" presId="urn:microsoft.com/office/officeart/2005/8/layout/hierarchy2"/>
    <dgm:cxn modelId="{48C74FEC-88D5-4218-9F31-E664C66A4698}" type="presParOf" srcId="{536E1121-3EA9-4234-A7DC-22730299C045}" destId="{66709186-E462-4AA1-91CA-CF7962276694}" srcOrd="0" destOrd="0" presId="urn:microsoft.com/office/officeart/2005/8/layout/hierarchy2"/>
    <dgm:cxn modelId="{1B3E357E-720A-46B3-8954-1F57004373EE}" type="presParOf" srcId="{536E1121-3EA9-4234-A7DC-22730299C045}" destId="{46C97DA7-FC99-4087-ADC2-EACE6E280F9C}" srcOrd="1" destOrd="0" presId="urn:microsoft.com/office/officeart/2005/8/layout/hierarchy2"/>
    <dgm:cxn modelId="{3A9CC194-D7BE-4E33-9B7D-DEED220E401C}" type="presParOf" srcId="{3D533D3E-0FBD-4A42-85AF-9E5071F2F715}" destId="{4FF4D7EC-BA59-4AE0-8C22-D553BFC62E66}" srcOrd="6" destOrd="0" presId="urn:microsoft.com/office/officeart/2005/8/layout/hierarchy2"/>
    <dgm:cxn modelId="{AA909B19-3372-4344-A40F-FF5992B3DF99}" type="presParOf" srcId="{4FF4D7EC-BA59-4AE0-8C22-D553BFC62E66}" destId="{27313AE8-F6B9-4C25-B8BF-A4A747EF7077}" srcOrd="0" destOrd="0" presId="urn:microsoft.com/office/officeart/2005/8/layout/hierarchy2"/>
    <dgm:cxn modelId="{8FB48933-0E2A-4B56-A623-D6592F5CD002}" type="presParOf" srcId="{3D533D3E-0FBD-4A42-85AF-9E5071F2F715}" destId="{687D5A5A-4373-453C-B7F0-C460BA584968}" srcOrd="7" destOrd="0" presId="urn:microsoft.com/office/officeart/2005/8/layout/hierarchy2"/>
    <dgm:cxn modelId="{E4E4CCE2-896F-44E9-84D8-FEB011F4A45C}" type="presParOf" srcId="{687D5A5A-4373-453C-B7F0-C460BA584968}" destId="{4FBD3680-9E50-4519-8564-60A34D06E479}" srcOrd="0" destOrd="0" presId="urn:microsoft.com/office/officeart/2005/8/layout/hierarchy2"/>
    <dgm:cxn modelId="{92F6A793-591A-4B88-8A57-1668B98BF4AC}" type="presParOf" srcId="{687D5A5A-4373-453C-B7F0-C460BA584968}" destId="{65B47B1D-E18F-4B26-AEC2-47A5F2F7916C}" srcOrd="1" destOrd="0" presId="urn:microsoft.com/office/officeart/2005/8/layout/hierarchy2"/>
    <dgm:cxn modelId="{770D5823-298F-4B69-ABBE-A0F65D4D3A14}" type="presParOf" srcId="{3D533D3E-0FBD-4A42-85AF-9E5071F2F715}" destId="{7037C5F5-06A4-4496-9991-CA4A1114E5F5}" srcOrd="8" destOrd="0" presId="urn:microsoft.com/office/officeart/2005/8/layout/hierarchy2"/>
    <dgm:cxn modelId="{D4FFF6E8-2554-4676-B3FA-AD91841912EE}" type="presParOf" srcId="{7037C5F5-06A4-4496-9991-CA4A1114E5F5}" destId="{D3D2BC98-B524-49F1-AD6C-D9B29B87AA26}" srcOrd="0" destOrd="0" presId="urn:microsoft.com/office/officeart/2005/8/layout/hierarchy2"/>
    <dgm:cxn modelId="{306889E7-53E8-4FAB-A97B-285DB0BBA045}" type="presParOf" srcId="{3D533D3E-0FBD-4A42-85AF-9E5071F2F715}" destId="{73105C46-2C8F-44DE-9E1B-78E4BAE40E90}" srcOrd="9" destOrd="0" presId="urn:microsoft.com/office/officeart/2005/8/layout/hierarchy2"/>
    <dgm:cxn modelId="{970EBADE-28D7-43C5-B6AA-EF5F684E28A5}" type="presParOf" srcId="{73105C46-2C8F-44DE-9E1B-78E4BAE40E90}" destId="{B292AD99-912E-4064-91E4-57FDA5A5F3C5}" srcOrd="0" destOrd="0" presId="urn:microsoft.com/office/officeart/2005/8/layout/hierarchy2"/>
    <dgm:cxn modelId="{3302254F-3DF4-45A8-B1EA-4340714420C7}" type="presParOf" srcId="{73105C46-2C8F-44DE-9E1B-78E4BAE40E90}" destId="{A0504AB1-4A20-4ABC-A11E-6840476B9DE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5EC600-A7E7-4C38-8DB1-E637664955B3}">
      <dsp:nvSpPr>
        <dsp:cNvPr id="0" name=""/>
        <dsp:cNvSpPr/>
      </dsp:nvSpPr>
      <dsp:spPr>
        <a:xfrm>
          <a:off x="93138" y="1728192"/>
          <a:ext cx="920703" cy="8946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ＢＢＱ買い物リスト</a:t>
          </a:r>
          <a:endParaRPr kumimoji="1" lang="ja-JP" altLang="en-US" sz="1400" kern="1200" dirty="0"/>
        </a:p>
      </dsp:txBody>
      <dsp:txXfrm>
        <a:off x="119341" y="1754395"/>
        <a:ext cx="868297" cy="842226"/>
      </dsp:txXfrm>
    </dsp:sp>
    <dsp:sp modelId="{D8066B23-D346-4743-BF12-C30149F49EB0}">
      <dsp:nvSpPr>
        <dsp:cNvPr id="0" name=""/>
        <dsp:cNvSpPr/>
      </dsp:nvSpPr>
      <dsp:spPr>
        <a:xfrm rot="18369530">
          <a:off x="680941" y="1513039"/>
          <a:ext cx="1624005" cy="13741"/>
        </a:xfrm>
        <a:custGeom>
          <a:avLst/>
          <a:gdLst/>
          <a:ahLst/>
          <a:cxnLst/>
          <a:rect l="0" t="0" r="0" b="0"/>
          <a:pathLst>
            <a:path>
              <a:moveTo>
                <a:pt x="0" y="6870"/>
              </a:moveTo>
              <a:lnTo>
                <a:pt x="1624005" y="68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1452344" y="1479310"/>
        <a:ext cx="81200" cy="81200"/>
      </dsp:txXfrm>
    </dsp:sp>
    <dsp:sp modelId="{DD805463-D1F1-4DE9-9E5C-BF41AB428F92}">
      <dsp:nvSpPr>
        <dsp:cNvPr id="0" name=""/>
        <dsp:cNvSpPr/>
      </dsp:nvSpPr>
      <dsp:spPr>
        <a:xfrm>
          <a:off x="1972047" y="705189"/>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食べ物</a:t>
          </a:r>
          <a:endParaRPr kumimoji="1" lang="ja-JP" altLang="en-US" sz="1400" kern="1200" dirty="0"/>
        </a:p>
      </dsp:txBody>
      <dsp:txXfrm>
        <a:off x="1981368" y="714510"/>
        <a:ext cx="902061" cy="299603"/>
      </dsp:txXfrm>
    </dsp:sp>
    <dsp:sp modelId="{1CEC64F0-DF12-4207-9A6D-6C9C8BC69ADD}">
      <dsp:nvSpPr>
        <dsp:cNvPr id="0" name=""/>
        <dsp:cNvSpPr/>
      </dsp:nvSpPr>
      <dsp:spPr>
        <a:xfrm rot="20339101">
          <a:off x="2844678" y="598256"/>
          <a:ext cx="1445492" cy="13741"/>
        </a:xfrm>
        <a:custGeom>
          <a:avLst/>
          <a:gdLst/>
          <a:ahLst/>
          <a:cxnLst/>
          <a:rect l="0" t="0" r="0" b="0"/>
          <a:pathLst>
            <a:path>
              <a:moveTo>
                <a:pt x="0" y="6870"/>
              </a:moveTo>
              <a:lnTo>
                <a:pt x="1445492"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531286" y="568989"/>
        <a:ext cx="72274" cy="72274"/>
      </dsp:txXfrm>
    </dsp:sp>
    <dsp:sp modelId="{4F6B81FF-0F3B-4230-BC16-E7A0CB803920}">
      <dsp:nvSpPr>
        <dsp:cNvPr id="0" name=""/>
        <dsp:cNvSpPr/>
      </dsp:nvSpPr>
      <dsp:spPr>
        <a:xfrm>
          <a:off x="4242098" y="186818"/>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肉</a:t>
          </a:r>
          <a:endParaRPr kumimoji="1" lang="ja-JP" altLang="en-US" sz="1400" kern="1200" dirty="0"/>
        </a:p>
      </dsp:txBody>
      <dsp:txXfrm>
        <a:off x="4251419" y="196139"/>
        <a:ext cx="902061" cy="299603"/>
      </dsp:txXfrm>
    </dsp:sp>
    <dsp:sp modelId="{39C4103B-0DCF-4E3E-B7F8-003D25A7ED5D}">
      <dsp:nvSpPr>
        <dsp:cNvPr id="0" name=""/>
        <dsp:cNvSpPr/>
      </dsp:nvSpPr>
      <dsp:spPr>
        <a:xfrm rot="21048527">
          <a:off x="5155292" y="245661"/>
          <a:ext cx="1169591" cy="13741"/>
        </a:xfrm>
        <a:custGeom>
          <a:avLst/>
          <a:gdLst/>
          <a:ahLst/>
          <a:cxnLst/>
          <a:rect l="0" t="0" r="0" b="0"/>
          <a:pathLst>
            <a:path>
              <a:moveTo>
                <a:pt x="0" y="6870"/>
              </a:moveTo>
              <a:lnTo>
                <a:pt x="1169591"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710849" y="223292"/>
        <a:ext cx="58479" cy="58479"/>
      </dsp:txXfrm>
    </dsp:sp>
    <dsp:sp modelId="{B20119C2-53BB-4B5C-B628-155E499D5C7B}">
      <dsp:nvSpPr>
        <dsp:cNvPr id="0" name=""/>
        <dsp:cNvSpPr/>
      </dsp:nvSpPr>
      <dsp:spPr>
        <a:xfrm>
          <a:off x="6317376" y="0"/>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牛肉</a:t>
          </a:r>
          <a:endParaRPr kumimoji="1" lang="ja-JP" altLang="en-US" sz="1400" kern="1200" dirty="0"/>
        </a:p>
      </dsp:txBody>
      <dsp:txXfrm>
        <a:off x="6326697" y="9321"/>
        <a:ext cx="902061" cy="299603"/>
      </dsp:txXfrm>
    </dsp:sp>
    <dsp:sp modelId="{C3962414-BD88-414E-B222-F8363C3DC500}">
      <dsp:nvSpPr>
        <dsp:cNvPr id="0" name=""/>
        <dsp:cNvSpPr/>
      </dsp:nvSpPr>
      <dsp:spPr>
        <a:xfrm rot="343908">
          <a:off x="5159900" y="397015"/>
          <a:ext cx="1160376" cy="13741"/>
        </a:xfrm>
        <a:custGeom>
          <a:avLst/>
          <a:gdLst/>
          <a:ahLst/>
          <a:cxnLst/>
          <a:rect l="0" t="0" r="0" b="0"/>
          <a:pathLst>
            <a:path>
              <a:moveTo>
                <a:pt x="0" y="6870"/>
              </a:moveTo>
              <a:lnTo>
                <a:pt x="1160376"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711079" y="374876"/>
        <a:ext cx="58018" cy="58018"/>
      </dsp:txXfrm>
    </dsp:sp>
    <dsp:sp modelId="{E10587E0-793F-4A20-9387-40BA8B3FF691}">
      <dsp:nvSpPr>
        <dsp:cNvPr id="0" name=""/>
        <dsp:cNvSpPr/>
      </dsp:nvSpPr>
      <dsp:spPr>
        <a:xfrm>
          <a:off x="6317376" y="302707"/>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鶏肉</a:t>
          </a:r>
          <a:endParaRPr kumimoji="1" lang="ja-JP" altLang="en-US" sz="1400" kern="1200" dirty="0"/>
        </a:p>
      </dsp:txBody>
      <dsp:txXfrm>
        <a:off x="6326697" y="312028"/>
        <a:ext cx="902061" cy="299603"/>
      </dsp:txXfrm>
    </dsp:sp>
    <dsp:sp modelId="{6ECD3EEE-6B92-4E2C-9827-A605597B8799}">
      <dsp:nvSpPr>
        <dsp:cNvPr id="0" name=""/>
        <dsp:cNvSpPr/>
      </dsp:nvSpPr>
      <dsp:spPr>
        <a:xfrm rot="21213396">
          <a:off x="2888461" y="781247"/>
          <a:ext cx="1357925" cy="13741"/>
        </a:xfrm>
        <a:custGeom>
          <a:avLst/>
          <a:gdLst/>
          <a:ahLst/>
          <a:cxnLst/>
          <a:rect l="0" t="0" r="0" b="0"/>
          <a:pathLst>
            <a:path>
              <a:moveTo>
                <a:pt x="0" y="6870"/>
              </a:moveTo>
              <a:lnTo>
                <a:pt x="1357925"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533476" y="754169"/>
        <a:ext cx="67896" cy="67896"/>
      </dsp:txXfrm>
    </dsp:sp>
    <dsp:sp modelId="{F1E60135-16E8-4451-AF6B-06614AC95ECD}">
      <dsp:nvSpPr>
        <dsp:cNvPr id="0" name=""/>
        <dsp:cNvSpPr/>
      </dsp:nvSpPr>
      <dsp:spPr>
        <a:xfrm>
          <a:off x="4242098" y="552800"/>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ごはん</a:t>
          </a:r>
          <a:endParaRPr kumimoji="1" lang="ja-JP" altLang="en-US" sz="1400" kern="1200" dirty="0"/>
        </a:p>
      </dsp:txBody>
      <dsp:txXfrm>
        <a:off x="4251419" y="562121"/>
        <a:ext cx="902061" cy="299603"/>
      </dsp:txXfrm>
    </dsp:sp>
    <dsp:sp modelId="{77CFE09B-0C8A-43CD-8E92-05F8B7E0F278}">
      <dsp:nvSpPr>
        <dsp:cNvPr id="0" name=""/>
        <dsp:cNvSpPr/>
      </dsp:nvSpPr>
      <dsp:spPr>
        <a:xfrm rot="539697">
          <a:off x="2884349" y="964238"/>
          <a:ext cx="1366148" cy="13741"/>
        </a:xfrm>
        <a:custGeom>
          <a:avLst/>
          <a:gdLst/>
          <a:ahLst/>
          <a:cxnLst/>
          <a:rect l="0" t="0" r="0" b="0"/>
          <a:pathLst>
            <a:path>
              <a:moveTo>
                <a:pt x="0" y="6870"/>
              </a:moveTo>
              <a:lnTo>
                <a:pt x="1366148"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533270" y="936955"/>
        <a:ext cx="68307" cy="68307"/>
      </dsp:txXfrm>
    </dsp:sp>
    <dsp:sp modelId="{4372A5F9-28DE-43DB-B50F-878C41E3C089}">
      <dsp:nvSpPr>
        <dsp:cNvPr id="0" name=""/>
        <dsp:cNvSpPr/>
      </dsp:nvSpPr>
      <dsp:spPr>
        <a:xfrm>
          <a:off x="4242098" y="918783"/>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麺</a:t>
          </a:r>
          <a:endParaRPr kumimoji="1" lang="ja-JP" altLang="en-US" sz="1400" kern="1200" dirty="0"/>
        </a:p>
      </dsp:txBody>
      <dsp:txXfrm>
        <a:off x="4251419" y="928104"/>
        <a:ext cx="902061" cy="299603"/>
      </dsp:txXfrm>
    </dsp:sp>
    <dsp:sp modelId="{B34B91CC-4893-4F6A-8B93-889E9A464635}">
      <dsp:nvSpPr>
        <dsp:cNvPr id="0" name=""/>
        <dsp:cNvSpPr/>
      </dsp:nvSpPr>
      <dsp:spPr>
        <a:xfrm rot="1394678">
          <a:off x="2833147" y="1147229"/>
          <a:ext cx="1468552" cy="13741"/>
        </a:xfrm>
        <a:custGeom>
          <a:avLst/>
          <a:gdLst/>
          <a:ahLst/>
          <a:cxnLst/>
          <a:rect l="0" t="0" r="0" b="0"/>
          <a:pathLst>
            <a:path>
              <a:moveTo>
                <a:pt x="0" y="6870"/>
              </a:moveTo>
              <a:lnTo>
                <a:pt x="1468552"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530710" y="1117386"/>
        <a:ext cx="73427" cy="73427"/>
      </dsp:txXfrm>
    </dsp:sp>
    <dsp:sp modelId="{01C58A86-9D26-43D7-B836-1B433B3A3794}">
      <dsp:nvSpPr>
        <dsp:cNvPr id="0" name=""/>
        <dsp:cNvSpPr/>
      </dsp:nvSpPr>
      <dsp:spPr>
        <a:xfrm>
          <a:off x="4242098" y="1284765"/>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野菜</a:t>
          </a:r>
          <a:endParaRPr kumimoji="1" lang="ja-JP" altLang="en-US" sz="1400" kern="1200" dirty="0"/>
        </a:p>
      </dsp:txBody>
      <dsp:txXfrm>
        <a:off x="4251419" y="1294086"/>
        <a:ext cx="902061" cy="299603"/>
      </dsp:txXfrm>
    </dsp:sp>
    <dsp:sp modelId="{07F8D68B-7797-4682-B1FE-DC838BBB069B}">
      <dsp:nvSpPr>
        <dsp:cNvPr id="0" name=""/>
        <dsp:cNvSpPr/>
      </dsp:nvSpPr>
      <dsp:spPr>
        <a:xfrm rot="20366328">
          <a:off x="5123524" y="1220475"/>
          <a:ext cx="1233128" cy="13741"/>
        </a:xfrm>
        <a:custGeom>
          <a:avLst/>
          <a:gdLst/>
          <a:ahLst/>
          <a:cxnLst/>
          <a:rect l="0" t="0" r="0" b="0"/>
          <a:pathLst>
            <a:path>
              <a:moveTo>
                <a:pt x="0" y="6870"/>
              </a:moveTo>
              <a:lnTo>
                <a:pt x="1233128"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709260" y="1196517"/>
        <a:ext cx="61656" cy="61656"/>
      </dsp:txXfrm>
    </dsp:sp>
    <dsp:sp modelId="{955F44C7-219C-474E-A459-0D0371CE4328}">
      <dsp:nvSpPr>
        <dsp:cNvPr id="0" name=""/>
        <dsp:cNvSpPr/>
      </dsp:nvSpPr>
      <dsp:spPr>
        <a:xfrm>
          <a:off x="6317376" y="851681"/>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キャベツ</a:t>
          </a:r>
          <a:endParaRPr kumimoji="1" lang="ja-JP" altLang="en-US" sz="1400" kern="1200" dirty="0"/>
        </a:p>
      </dsp:txBody>
      <dsp:txXfrm>
        <a:off x="6326697" y="861002"/>
        <a:ext cx="902061" cy="299603"/>
      </dsp:txXfrm>
    </dsp:sp>
    <dsp:sp modelId="{5A8E6CF9-FED4-40F6-BFD0-75051048A065}">
      <dsp:nvSpPr>
        <dsp:cNvPr id="0" name=""/>
        <dsp:cNvSpPr/>
      </dsp:nvSpPr>
      <dsp:spPr>
        <a:xfrm rot="21400428">
          <a:off x="5161827" y="1403466"/>
          <a:ext cx="1156523" cy="13741"/>
        </a:xfrm>
        <a:custGeom>
          <a:avLst/>
          <a:gdLst/>
          <a:ahLst/>
          <a:cxnLst/>
          <a:rect l="0" t="0" r="0" b="0"/>
          <a:pathLst>
            <a:path>
              <a:moveTo>
                <a:pt x="0" y="6870"/>
              </a:moveTo>
              <a:lnTo>
                <a:pt x="1156523"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711175" y="1381423"/>
        <a:ext cx="57826" cy="57826"/>
      </dsp:txXfrm>
    </dsp:sp>
    <dsp:sp modelId="{9F8EEFC9-A1DC-4F77-B816-86CDBD99A199}">
      <dsp:nvSpPr>
        <dsp:cNvPr id="0" name=""/>
        <dsp:cNvSpPr/>
      </dsp:nvSpPr>
      <dsp:spPr>
        <a:xfrm>
          <a:off x="6317376" y="1217663"/>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もやし</a:t>
          </a:r>
          <a:endParaRPr kumimoji="1" lang="ja-JP" altLang="en-US" sz="1400" kern="1200" dirty="0"/>
        </a:p>
      </dsp:txBody>
      <dsp:txXfrm>
        <a:off x="6326697" y="1226984"/>
        <a:ext cx="902061" cy="299603"/>
      </dsp:txXfrm>
    </dsp:sp>
    <dsp:sp modelId="{E1197769-91DE-4D6A-8592-DD85F2EA245F}">
      <dsp:nvSpPr>
        <dsp:cNvPr id="0" name=""/>
        <dsp:cNvSpPr/>
      </dsp:nvSpPr>
      <dsp:spPr>
        <a:xfrm rot="870800">
          <a:off x="5143772" y="1586457"/>
          <a:ext cx="1192633" cy="13741"/>
        </a:xfrm>
        <a:custGeom>
          <a:avLst/>
          <a:gdLst/>
          <a:ahLst/>
          <a:cxnLst/>
          <a:rect l="0" t="0" r="0" b="0"/>
          <a:pathLst>
            <a:path>
              <a:moveTo>
                <a:pt x="0" y="6870"/>
              </a:moveTo>
              <a:lnTo>
                <a:pt x="1192633"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710273" y="1563512"/>
        <a:ext cx="59631" cy="59631"/>
      </dsp:txXfrm>
    </dsp:sp>
    <dsp:sp modelId="{EB4BF4EB-3064-4DE5-82D4-57F0311E1FE3}">
      <dsp:nvSpPr>
        <dsp:cNvPr id="0" name=""/>
        <dsp:cNvSpPr/>
      </dsp:nvSpPr>
      <dsp:spPr>
        <a:xfrm>
          <a:off x="6317376" y="1583645"/>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ピーマン</a:t>
          </a:r>
          <a:endParaRPr kumimoji="1" lang="ja-JP" altLang="en-US" sz="1400" kern="1200" dirty="0"/>
        </a:p>
      </dsp:txBody>
      <dsp:txXfrm>
        <a:off x="6326697" y="1592966"/>
        <a:ext cx="902061" cy="299603"/>
      </dsp:txXfrm>
    </dsp:sp>
    <dsp:sp modelId="{6595BA08-46FB-4D4A-9A3E-146E51207FAD}">
      <dsp:nvSpPr>
        <dsp:cNvPr id="0" name=""/>
        <dsp:cNvSpPr/>
      </dsp:nvSpPr>
      <dsp:spPr>
        <a:xfrm rot="1158527">
          <a:off x="985286" y="2336499"/>
          <a:ext cx="1015316" cy="13741"/>
        </a:xfrm>
        <a:custGeom>
          <a:avLst/>
          <a:gdLst/>
          <a:ahLst/>
          <a:cxnLst/>
          <a:rect l="0" t="0" r="0" b="0"/>
          <a:pathLst>
            <a:path>
              <a:moveTo>
                <a:pt x="0" y="6870"/>
              </a:moveTo>
              <a:lnTo>
                <a:pt x="1015316" y="68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1467561" y="2317987"/>
        <a:ext cx="50765" cy="50765"/>
      </dsp:txXfrm>
    </dsp:sp>
    <dsp:sp modelId="{0872F9B5-5579-43F7-9693-883B574112E5}">
      <dsp:nvSpPr>
        <dsp:cNvPr id="0" name=""/>
        <dsp:cNvSpPr/>
      </dsp:nvSpPr>
      <dsp:spPr>
        <a:xfrm>
          <a:off x="1972047" y="2352109"/>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飲み物</a:t>
          </a:r>
          <a:endParaRPr kumimoji="1" lang="ja-JP" altLang="en-US" sz="1400" kern="1200" dirty="0"/>
        </a:p>
      </dsp:txBody>
      <dsp:txXfrm>
        <a:off x="1981368" y="2361430"/>
        <a:ext cx="902061" cy="299603"/>
      </dsp:txXfrm>
    </dsp:sp>
    <dsp:sp modelId="{94874501-D4AB-489F-B2D4-1793A58AF83F}">
      <dsp:nvSpPr>
        <dsp:cNvPr id="0" name=""/>
        <dsp:cNvSpPr/>
      </dsp:nvSpPr>
      <dsp:spPr>
        <a:xfrm rot="21213396">
          <a:off x="2888461" y="2428167"/>
          <a:ext cx="1357925" cy="13741"/>
        </a:xfrm>
        <a:custGeom>
          <a:avLst/>
          <a:gdLst/>
          <a:ahLst/>
          <a:cxnLst/>
          <a:rect l="0" t="0" r="0" b="0"/>
          <a:pathLst>
            <a:path>
              <a:moveTo>
                <a:pt x="0" y="6870"/>
              </a:moveTo>
              <a:lnTo>
                <a:pt x="1357925"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533476" y="2401089"/>
        <a:ext cx="67896" cy="67896"/>
      </dsp:txXfrm>
    </dsp:sp>
    <dsp:sp modelId="{E6E14B2B-0AD1-429D-93A2-08A068381CAB}">
      <dsp:nvSpPr>
        <dsp:cNvPr id="0" name=""/>
        <dsp:cNvSpPr/>
      </dsp:nvSpPr>
      <dsp:spPr>
        <a:xfrm>
          <a:off x="4242098" y="2199720"/>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ジュース</a:t>
          </a:r>
          <a:endParaRPr kumimoji="1" lang="ja-JP" altLang="en-US" sz="1400" kern="1200" dirty="0"/>
        </a:p>
      </dsp:txBody>
      <dsp:txXfrm>
        <a:off x="4251419" y="2209041"/>
        <a:ext cx="902061" cy="299603"/>
      </dsp:txXfrm>
    </dsp:sp>
    <dsp:sp modelId="{CAC4714A-3C37-4130-8BCC-E72D4A4E15D2}">
      <dsp:nvSpPr>
        <dsp:cNvPr id="0" name=""/>
        <dsp:cNvSpPr/>
      </dsp:nvSpPr>
      <dsp:spPr>
        <a:xfrm rot="20866677">
          <a:off x="5149413" y="2226926"/>
          <a:ext cx="1181351" cy="13741"/>
        </a:xfrm>
        <a:custGeom>
          <a:avLst/>
          <a:gdLst/>
          <a:ahLst/>
          <a:cxnLst/>
          <a:rect l="0" t="0" r="0" b="0"/>
          <a:pathLst>
            <a:path>
              <a:moveTo>
                <a:pt x="0" y="6870"/>
              </a:moveTo>
              <a:lnTo>
                <a:pt x="1181351"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710555" y="2204263"/>
        <a:ext cx="59067" cy="59067"/>
      </dsp:txXfrm>
    </dsp:sp>
    <dsp:sp modelId="{8B1F6194-DAD3-4FE9-9FAC-18CD061E43E7}">
      <dsp:nvSpPr>
        <dsp:cNvPr id="0" name=""/>
        <dsp:cNvSpPr/>
      </dsp:nvSpPr>
      <dsp:spPr>
        <a:xfrm>
          <a:off x="6317376" y="1949627"/>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オレンジ</a:t>
          </a:r>
          <a:endParaRPr kumimoji="1" lang="ja-JP" altLang="en-US" sz="1400" kern="1200" dirty="0"/>
        </a:p>
      </dsp:txBody>
      <dsp:txXfrm>
        <a:off x="6326697" y="1958948"/>
        <a:ext cx="902061" cy="299603"/>
      </dsp:txXfrm>
    </dsp:sp>
    <dsp:sp modelId="{C7EAF7E9-7C35-477E-B7C6-54C5B7429FAB}">
      <dsp:nvSpPr>
        <dsp:cNvPr id="0" name=""/>
        <dsp:cNvSpPr/>
      </dsp:nvSpPr>
      <dsp:spPr>
        <a:xfrm rot="343908">
          <a:off x="5159900" y="2409917"/>
          <a:ext cx="1160376" cy="13741"/>
        </a:xfrm>
        <a:custGeom>
          <a:avLst/>
          <a:gdLst/>
          <a:ahLst/>
          <a:cxnLst/>
          <a:rect l="0" t="0" r="0" b="0"/>
          <a:pathLst>
            <a:path>
              <a:moveTo>
                <a:pt x="0" y="6870"/>
              </a:moveTo>
              <a:lnTo>
                <a:pt x="1160376"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711079" y="2387778"/>
        <a:ext cx="58018" cy="58018"/>
      </dsp:txXfrm>
    </dsp:sp>
    <dsp:sp modelId="{CB73C585-91FC-4874-AE75-572B30D8D1B6}">
      <dsp:nvSpPr>
        <dsp:cNvPr id="0" name=""/>
        <dsp:cNvSpPr/>
      </dsp:nvSpPr>
      <dsp:spPr>
        <a:xfrm>
          <a:off x="6317376" y="2315610"/>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コーラ</a:t>
          </a:r>
          <a:endParaRPr kumimoji="1" lang="ja-JP" altLang="en-US" sz="1400" kern="1200" dirty="0"/>
        </a:p>
      </dsp:txBody>
      <dsp:txXfrm>
        <a:off x="6326697" y="2324931"/>
        <a:ext cx="902061" cy="299603"/>
      </dsp:txXfrm>
    </dsp:sp>
    <dsp:sp modelId="{529513D5-EFF3-42FC-A228-292453703381}">
      <dsp:nvSpPr>
        <dsp:cNvPr id="0" name=""/>
        <dsp:cNvSpPr/>
      </dsp:nvSpPr>
      <dsp:spPr>
        <a:xfrm rot="539697">
          <a:off x="2884349" y="2611158"/>
          <a:ext cx="1366148" cy="13741"/>
        </a:xfrm>
        <a:custGeom>
          <a:avLst/>
          <a:gdLst/>
          <a:ahLst/>
          <a:cxnLst/>
          <a:rect l="0" t="0" r="0" b="0"/>
          <a:pathLst>
            <a:path>
              <a:moveTo>
                <a:pt x="0" y="6870"/>
              </a:moveTo>
              <a:lnTo>
                <a:pt x="1366148"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533270" y="2583875"/>
        <a:ext cx="68307" cy="68307"/>
      </dsp:txXfrm>
    </dsp:sp>
    <dsp:sp modelId="{43E2B446-1CB7-42DD-B131-C37A21DB4D0C}">
      <dsp:nvSpPr>
        <dsp:cNvPr id="0" name=""/>
        <dsp:cNvSpPr/>
      </dsp:nvSpPr>
      <dsp:spPr>
        <a:xfrm>
          <a:off x="4242098" y="2565703"/>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水</a:t>
          </a:r>
          <a:endParaRPr kumimoji="1" lang="ja-JP" altLang="en-US" sz="1400" kern="1200" dirty="0"/>
        </a:p>
      </dsp:txBody>
      <dsp:txXfrm>
        <a:off x="4251419" y="2575024"/>
        <a:ext cx="902061" cy="299603"/>
      </dsp:txXfrm>
    </dsp:sp>
    <dsp:sp modelId="{5B21DB36-F307-4389-9FBB-35CF12640515}">
      <dsp:nvSpPr>
        <dsp:cNvPr id="0" name=""/>
        <dsp:cNvSpPr/>
      </dsp:nvSpPr>
      <dsp:spPr>
        <a:xfrm rot="3152553">
          <a:off x="705170" y="2793977"/>
          <a:ext cx="1575549" cy="13741"/>
        </a:xfrm>
        <a:custGeom>
          <a:avLst/>
          <a:gdLst/>
          <a:ahLst/>
          <a:cxnLst/>
          <a:rect l="0" t="0" r="0" b="0"/>
          <a:pathLst>
            <a:path>
              <a:moveTo>
                <a:pt x="0" y="6870"/>
              </a:moveTo>
              <a:lnTo>
                <a:pt x="1575549" y="68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1453555" y="2761459"/>
        <a:ext cx="78777" cy="78777"/>
      </dsp:txXfrm>
    </dsp:sp>
    <dsp:sp modelId="{7DCB951E-584A-46D5-ACB2-E719FB936589}">
      <dsp:nvSpPr>
        <dsp:cNvPr id="0" name=""/>
        <dsp:cNvSpPr/>
      </dsp:nvSpPr>
      <dsp:spPr>
        <a:xfrm>
          <a:off x="1972047" y="3267065"/>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道具</a:t>
          </a:r>
          <a:endParaRPr kumimoji="1" lang="ja-JP" altLang="en-US" sz="1400" kern="1200" dirty="0"/>
        </a:p>
      </dsp:txBody>
      <dsp:txXfrm>
        <a:off x="1981368" y="3276386"/>
        <a:ext cx="902061" cy="299603"/>
      </dsp:txXfrm>
    </dsp:sp>
    <dsp:sp modelId="{32D8B8AB-E0F2-4BEA-AD53-845EE0356603}">
      <dsp:nvSpPr>
        <dsp:cNvPr id="0" name=""/>
        <dsp:cNvSpPr/>
      </dsp:nvSpPr>
      <dsp:spPr>
        <a:xfrm rot="20762520">
          <a:off x="2872222" y="3251627"/>
          <a:ext cx="1390402" cy="13741"/>
        </a:xfrm>
        <a:custGeom>
          <a:avLst/>
          <a:gdLst/>
          <a:ahLst/>
          <a:cxnLst/>
          <a:rect l="0" t="0" r="0" b="0"/>
          <a:pathLst>
            <a:path>
              <a:moveTo>
                <a:pt x="0" y="6870"/>
              </a:moveTo>
              <a:lnTo>
                <a:pt x="1390402"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532664" y="3223737"/>
        <a:ext cx="69520" cy="69520"/>
      </dsp:txXfrm>
    </dsp:sp>
    <dsp:sp modelId="{41A39B28-2779-491B-948B-FCBA67ECD1E2}">
      <dsp:nvSpPr>
        <dsp:cNvPr id="0" name=""/>
        <dsp:cNvSpPr/>
      </dsp:nvSpPr>
      <dsp:spPr>
        <a:xfrm>
          <a:off x="4242098" y="2931685"/>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鉄板</a:t>
          </a:r>
          <a:endParaRPr kumimoji="1" lang="ja-JP" altLang="en-US" sz="1400" kern="1200" dirty="0"/>
        </a:p>
      </dsp:txBody>
      <dsp:txXfrm>
        <a:off x="4251419" y="2941006"/>
        <a:ext cx="902061" cy="299603"/>
      </dsp:txXfrm>
    </dsp:sp>
    <dsp:sp modelId="{CCB70FDE-13BE-4EAF-9F90-EA58019DA819}">
      <dsp:nvSpPr>
        <dsp:cNvPr id="0" name=""/>
        <dsp:cNvSpPr/>
      </dsp:nvSpPr>
      <dsp:spPr>
        <a:xfrm rot="77953">
          <a:off x="2892576" y="3434618"/>
          <a:ext cx="1349694" cy="13741"/>
        </a:xfrm>
        <a:custGeom>
          <a:avLst/>
          <a:gdLst/>
          <a:ahLst/>
          <a:cxnLst/>
          <a:rect l="0" t="0" r="0" b="0"/>
          <a:pathLst>
            <a:path>
              <a:moveTo>
                <a:pt x="0" y="6870"/>
              </a:moveTo>
              <a:lnTo>
                <a:pt x="1349694"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533681" y="3407746"/>
        <a:ext cx="67484" cy="67484"/>
      </dsp:txXfrm>
    </dsp:sp>
    <dsp:sp modelId="{35423792-2907-4AC1-B051-877A61927D32}">
      <dsp:nvSpPr>
        <dsp:cNvPr id="0" name=""/>
        <dsp:cNvSpPr/>
      </dsp:nvSpPr>
      <dsp:spPr>
        <a:xfrm>
          <a:off x="4242098" y="3297667"/>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テーブル</a:t>
          </a:r>
          <a:endParaRPr kumimoji="1" lang="ja-JP" altLang="en-US" sz="1400" kern="1200" dirty="0"/>
        </a:p>
      </dsp:txBody>
      <dsp:txXfrm>
        <a:off x="4251419" y="3306988"/>
        <a:ext cx="902061" cy="299603"/>
      </dsp:txXfrm>
    </dsp:sp>
    <dsp:sp modelId="{61277940-787B-4A06-8CA4-4DF6CE7D413D}">
      <dsp:nvSpPr>
        <dsp:cNvPr id="0" name=""/>
        <dsp:cNvSpPr/>
      </dsp:nvSpPr>
      <dsp:spPr>
        <a:xfrm rot="982710">
          <a:off x="2864213" y="3617609"/>
          <a:ext cx="1406420" cy="13741"/>
        </a:xfrm>
        <a:custGeom>
          <a:avLst/>
          <a:gdLst/>
          <a:ahLst/>
          <a:cxnLst/>
          <a:rect l="0" t="0" r="0" b="0"/>
          <a:pathLst>
            <a:path>
              <a:moveTo>
                <a:pt x="0" y="6870"/>
              </a:moveTo>
              <a:lnTo>
                <a:pt x="1406420"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532263" y="3589319"/>
        <a:ext cx="70321" cy="70321"/>
      </dsp:txXfrm>
    </dsp:sp>
    <dsp:sp modelId="{08C250A1-006E-420C-A0A8-EFF592991C72}">
      <dsp:nvSpPr>
        <dsp:cNvPr id="0" name=""/>
        <dsp:cNvSpPr/>
      </dsp:nvSpPr>
      <dsp:spPr>
        <a:xfrm>
          <a:off x="4242098" y="3663649"/>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食器</a:t>
          </a:r>
          <a:endParaRPr kumimoji="1" lang="ja-JP" altLang="en-US" sz="1400" kern="1200" dirty="0"/>
        </a:p>
      </dsp:txBody>
      <dsp:txXfrm>
        <a:off x="4251419" y="3672970"/>
        <a:ext cx="902061" cy="299603"/>
      </dsp:txXfrm>
    </dsp:sp>
    <dsp:sp modelId="{C3E4B42E-681A-4A3B-8C29-B4B944EBC41B}">
      <dsp:nvSpPr>
        <dsp:cNvPr id="0" name=""/>
        <dsp:cNvSpPr/>
      </dsp:nvSpPr>
      <dsp:spPr>
        <a:xfrm rot="20866677">
          <a:off x="5149413" y="3690855"/>
          <a:ext cx="1181351" cy="13741"/>
        </a:xfrm>
        <a:custGeom>
          <a:avLst/>
          <a:gdLst/>
          <a:ahLst/>
          <a:cxnLst/>
          <a:rect l="0" t="0" r="0" b="0"/>
          <a:pathLst>
            <a:path>
              <a:moveTo>
                <a:pt x="0" y="6870"/>
              </a:moveTo>
              <a:lnTo>
                <a:pt x="1181351"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710555" y="3668192"/>
        <a:ext cx="59067" cy="59067"/>
      </dsp:txXfrm>
    </dsp:sp>
    <dsp:sp modelId="{8D9D9E60-EEFF-4683-B8C6-D47D24FD58F0}">
      <dsp:nvSpPr>
        <dsp:cNvPr id="0" name=""/>
        <dsp:cNvSpPr/>
      </dsp:nvSpPr>
      <dsp:spPr>
        <a:xfrm>
          <a:off x="6317376" y="3413556"/>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お皿</a:t>
          </a:r>
          <a:endParaRPr kumimoji="1" lang="ja-JP" altLang="en-US" sz="1400" kern="1200" dirty="0"/>
        </a:p>
      </dsp:txBody>
      <dsp:txXfrm>
        <a:off x="6326697" y="3422877"/>
        <a:ext cx="902061" cy="299603"/>
      </dsp:txXfrm>
    </dsp:sp>
    <dsp:sp modelId="{BF5ADA9F-79D3-48FA-9280-4008DF61F5BA}">
      <dsp:nvSpPr>
        <dsp:cNvPr id="0" name=""/>
        <dsp:cNvSpPr/>
      </dsp:nvSpPr>
      <dsp:spPr>
        <a:xfrm rot="343908">
          <a:off x="5159900" y="3873846"/>
          <a:ext cx="1160376" cy="13741"/>
        </a:xfrm>
        <a:custGeom>
          <a:avLst/>
          <a:gdLst/>
          <a:ahLst/>
          <a:cxnLst/>
          <a:rect l="0" t="0" r="0" b="0"/>
          <a:pathLst>
            <a:path>
              <a:moveTo>
                <a:pt x="0" y="6870"/>
              </a:moveTo>
              <a:lnTo>
                <a:pt x="1160376" y="68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711079" y="3851707"/>
        <a:ext cx="58018" cy="58018"/>
      </dsp:txXfrm>
    </dsp:sp>
    <dsp:sp modelId="{36967468-C188-436A-8AF1-E7D6442A69C8}">
      <dsp:nvSpPr>
        <dsp:cNvPr id="0" name=""/>
        <dsp:cNvSpPr/>
      </dsp:nvSpPr>
      <dsp:spPr>
        <a:xfrm>
          <a:off x="6317376" y="3779538"/>
          <a:ext cx="920703" cy="318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kern="1200" dirty="0" smtClean="0"/>
            <a:t>コップ</a:t>
          </a:r>
          <a:endParaRPr kumimoji="1" lang="ja-JP" altLang="en-US" sz="1400" kern="1200" dirty="0"/>
        </a:p>
      </dsp:txBody>
      <dsp:txXfrm>
        <a:off x="6326697" y="3788859"/>
        <a:ext cx="902061" cy="2996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26F3C-4725-4384-80CF-AD831BD3F257}">
      <dsp:nvSpPr>
        <dsp:cNvPr id="0" name=""/>
        <dsp:cNvSpPr/>
      </dsp:nvSpPr>
      <dsp:spPr>
        <a:xfrm>
          <a:off x="2045354" y="1761457"/>
          <a:ext cx="875048" cy="4375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kumimoji="1" lang="ja-JP" altLang="en-US" sz="2500" kern="1200" dirty="0" smtClean="0">
              <a:latin typeface="HG丸ｺﾞｼｯｸM-PRO" panose="020F0600000000000000" pitchFamily="50" charset="-128"/>
              <a:ea typeface="HG丸ｺﾞｼｯｸM-PRO" panose="020F0600000000000000" pitchFamily="50" charset="-128"/>
            </a:rPr>
            <a:t>課題</a:t>
          </a:r>
          <a:endParaRPr kumimoji="1" lang="ja-JP" altLang="en-US" sz="2500" kern="1200" dirty="0">
            <a:latin typeface="HG丸ｺﾞｼｯｸM-PRO" panose="020F0600000000000000" pitchFamily="50" charset="-128"/>
            <a:ea typeface="HG丸ｺﾞｼｯｸM-PRO" panose="020F0600000000000000" pitchFamily="50" charset="-128"/>
          </a:endParaRPr>
        </a:p>
      </dsp:txBody>
      <dsp:txXfrm>
        <a:off x="2058169" y="1774272"/>
        <a:ext cx="849418" cy="411894"/>
      </dsp:txXfrm>
    </dsp:sp>
    <dsp:sp modelId="{7DD1B9CC-5578-4E67-B14B-F965BC4AA9AB}">
      <dsp:nvSpPr>
        <dsp:cNvPr id="0" name=""/>
        <dsp:cNvSpPr/>
      </dsp:nvSpPr>
      <dsp:spPr>
        <a:xfrm rot="17350740">
          <a:off x="2562691" y="1467124"/>
          <a:ext cx="1065441" cy="19885"/>
        </a:xfrm>
        <a:custGeom>
          <a:avLst/>
          <a:gdLst/>
          <a:ahLst/>
          <a:cxnLst/>
          <a:rect l="0" t="0" r="0" b="0"/>
          <a:pathLst>
            <a:path>
              <a:moveTo>
                <a:pt x="0" y="9942"/>
              </a:moveTo>
              <a:lnTo>
                <a:pt x="1065441" y="9942"/>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068776" y="1450431"/>
        <a:ext cx="53272" cy="53272"/>
      </dsp:txXfrm>
    </dsp:sp>
    <dsp:sp modelId="{6BDD58BF-04A2-4C88-BA8A-917B3407A7BF}">
      <dsp:nvSpPr>
        <dsp:cNvPr id="0" name=""/>
        <dsp:cNvSpPr/>
      </dsp:nvSpPr>
      <dsp:spPr>
        <a:xfrm>
          <a:off x="3270421" y="755152"/>
          <a:ext cx="875048" cy="43752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kumimoji="1" lang="ja-JP" altLang="en-US" sz="1600" kern="1200" dirty="0"/>
        </a:p>
      </dsp:txBody>
      <dsp:txXfrm>
        <a:off x="3283236" y="767967"/>
        <a:ext cx="849418" cy="411894"/>
      </dsp:txXfrm>
    </dsp:sp>
    <dsp:sp modelId="{BCE4AC63-9F11-4BF7-8207-F94BE86D31B4}">
      <dsp:nvSpPr>
        <dsp:cNvPr id="0" name=""/>
        <dsp:cNvSpPr/>
      </dsp:nvSpPr>
      <dsp:spPr>
        <a:xfrm rot="18289469">
          <a:off x="4014017" y="712395"/>
          <a:ext cx="612924" cy="19885"/>
        </a:xfrm>
        <a:custGeom>
          <a:avLst/>
          <a:gdLst/>
          <a:ahLst/>
          <a:cxnLst/>
          <a:rect l="0" t="0" r="0" b="0"/>
          <a:pathLst>
            <a:path>
              <a:moveTo>
                <a:pt x="0" y="9942"/>
              </a:moveTo>
              <a:lnTo>
                <a:pt x="612924" y="9942"/>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305156" y="707014"/>
        <a:ext cx="30646" cy="30646"/>
      </dsp:txXfrm>
    </dsp:sp>
    <dsp:sp modelId="{A7118C2E-2E82-40CB-A7A2-DA8BC20068BF}">
      <dsp:nvSpPr>
        <dsp:cNvPr id="0" name=""/>
        <dsp:cNvSpPr/>
      </dsp:nvSpPr>
      <dsp:spPr>
        <a:xfrm>
          <a:off x="4495489" y="251999"/>
          <a:ext cx="875048" cy="43752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kumimoji="1" lang="ja-JP" altLang="en-US" sz="1600" kern="1200" dirty="0"/>
        </a:p>
      </dsp:txBody>
      <dsp:txXfrm>
        <a:off x="4508304" y="264814"/>
        <a:ext cx="849418" cy="411894"/>
      </dsp:txXfrm>
    </dsp:sp>
    <dsp:sp modelId="{2E1E22E4-A4FF-4CD0-945C-00D40CC1DEF7}">
      <dsp:nvSpPr>
        <dsp:cNvPr id="0" name=""/>
        <dsp:cNvSpPr/>
      </dsp:nvSpPr>
      <dsp:spPr>
        <a:xfrm rot="19457599">
          <a:off x="5330022" y="335030"/>
          <a:ext cx="431050" cy="19885"/>
        </a:xfrm>
        <a:custGeom>
          <a:avLst/>
          <a:gdLst/>
          <a:ahLst/>
          <a:cxnLst/>
          <a:rect l="0" t="0" r="0" b="0"/>
          <a:pathLst>
            <a:path>
              <a:moveTo>
                <a:pt x="0" y="9942"/>
              </a:moveTo>
              <a:lnTo>
                <a:pt x="431050" y="994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534771" y="334197"/>
        <a:ext cx="21552" cy="21552"/>
      </dsp:txXfrm>
    </dsp:sp>
    <dsp:sp modelId="{AEE1E80F-78A4-4D27-8061-DA1A082ACB9D}">
      <dsp:nvSpPr>
        <dsp:cNvPr id="0" name=""/>
        <dsp:cNvSpPr/>
      </dsp:nvSpPr>
      <dsp:spPr>
        <a:xfrm>
          <a:off x="5720557" y="423"/>
          <a:ext cx="875048" cy="4375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kumimoji="1" lang="ja-JP" altLang="en-US" sz="2500" kern="1200"/>
        </a:p>
      </dsp:txBody>
      <dsp:txXfrm>
        <a:off x="5733372" y="13238"/>
        <a:ext cx="849418" cy="411894"/>
      </dsp:txXfrm>
    </dsp:sp>
    <dsp:sp modelId="{7E1A2201-5A09-4A1D-B3B2-F9ADFC21C416}">
      <dsp:nvSpPr>
        <dsp:cNvPr id="0" name=""/>
        <dsp:cNvSpPr/>
      </dsp:nvSpPr>
      <dsp:spPr>
        <a:xfrm rot="2142401">
          <a:off x="5330022" y="586607"/>
          <a:ext cx="431050" cy="19885"/>
        </a:xfrm>
        <a:custGeom>
          <a:avLst/>
          <a:gdLst/>
          <a:ahLst/>
          <a:cxnLst/>
          <a:rect l="0" t="0" r="0" b="0"/>
          <a:pathLst>
            <a:path>
              <a:moveTo>
                <a:pt x="0" y="9942"/>
              </a:moveTo>
              <a:lnTo>
                <a:pt x="431050" y="994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534771" y="585773"/>
        <a:ext cx="21552" cy="21552"/>
      </dsp:txXfrm>
    </dsp:sp>
    <dsp:sp modelId="{08DFBB46-3A37-4029-BE96-EF6E2140FC27}">
      <dsp:nvSpPr>
        <dsp:cNvPr id="0" name=""/>
        <dsp:cNvSpPr/>
      </dsp:nvSpPr>
      <dsp:spPr>
        <a:xfrm>
          <a:off x="5720557" y="503575"/>
          <a:ext cx="875048" cy="4375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kumimoji="1" lang="ja-JP" altLang="en-US" sz="2500" kern="1200"/>
        </a:p>
      </dsp:txBody>
      <dsp:txXfrm>
        <a:off x="5733372" y="516390"/>
        <a:ext cx="849418" cy="411894"/>
      </dsp:txXfrm>
    </dsp:sp>
    <dsp:sp modelId="{6AF88C0F-888A-472A-9E7B-A62A99ED98F1}">
      <dsp:nvSpPr>
        <dsp:cNvPr id="0" name=""/>
        <dsp:cNvSpPr/>
      </dsp:nvSpPr>
      <dsp:spPr>
        <a:xfrm rot="3310531">
          <a:off x="4014017" y="1215548"/>
          <a:ext cx="612924" cy="19885"/>
        </a:xfrm>
        <a:custGeom>
          <a:avLst/>
          <a:gdLst/>
          <a:ahLst/>
          <a:cxnLst/>
          <a:rect l="0" t="0" r="0" b="0"/>
          <a:pathLst>
            <a:path>
              <a:moveTo>
                <a:pt x="0" y="9942"/>
              </a:moveTo>
              <a:lnTo>
                <a:pt x="612924" y="9942"/>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305156" y="1210167"/>
        <a:ext cx="30646" cy="30646"/>
      </dsp:txXfrm>
    </dsp:sp>
    <dsp:sp modelId="{EF2B2028-2B67-4AA6-831A-5051D364156D}">
      <dsp:nvSpPr>
        <dsp:cNvPr id="0" name=""/>
        <dsp:cNvSpPr/>
      </dsp:nvSpPr>
      <dsp:spPr>
        <a:xfrm>
          <a:off x="4495489" y="1258305"/>
          <a:ext cx="875048" cy="43752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kumimoji="1" lang="ja-JP" altLang="en-US" sz="1600" kern="1200" dirty="0"/>
        </a:p>
      </dsp:txBody>
      <dsp:txXfrm>
        <a:off x="4508304" y="1271120"/>
        <a:ext cx="849418" cy="411894"/>
      </dsp:txXfrm>
    </dsp:sp>
    <dsp:sp modelId="{781D5ABD-92DC-48AB-A230-F99AC989BDF4}">
      <dsp:nvSpPr>
        <dsp:cNvPr id="0" name=""/>
        <dsp:cNvSpPr/>
      </dsp:nvSpPr>
      <dsp:spPr>
        <a:xfrm rot="19457599">
          <a:off x="5330022" y="1341336"/>
          <a:ext cx="431050" cy="19885"/>
        </a:xfrm>
        <a:custGeom>
          <a:avLst/>
          <a:gdLst/>
          <a:ahLst/>
          <a:cxnLst/>
          <a:rect l="0" t="0" r="0" b="0"/>
          <a:pathLst>
            <a:path>
              <a:moveTo>
                <a:pt x="0" y="9942"/>
              </a:moveTo>
              <a:lnTo>
                <a:pt x="431050" y="994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534771" y="1340502"/>
        <a:ext cx="21552" cy="21552"/>
      </dsp:txXfrm>
    </dsp:sp>
    <dsp:sp modelId="{37E9F45D-B31A-4FD0-8873-B72F7283A984}">
      <dsp:nvSpPr>
        <dsp:cNvPr id="0" name=""/>
        <dsp:cNvSpPr/>
      </dsp:nvSpPr>
      <dsp:spPr>
        <a:xfrm>
          <a:off x="5720557" y="1006728"/>
          <a:ext cx="875048" cy="4375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kumimoji="1" lang="ja-JP" altLang="en-US" sz="2500" kern="1200"/>
        </a:p>
      </dsp:txBody>
      <dsp:txXfrm>
        <a:off x="5733372" y="1019543"/>
        <a:ext cx="849418" cy="411894"/>
      </dsp:txXfrm>
    </dsp:sp>
    <dsp:sp modelId="{5D5279B0-609F-4F9D-9FE5-D1B81A1095C1}">
      <dsp:nvSpPr>
        <dsp:cNvPr id="0" name=""/>
        <dsp:cNvSpPr/>
      </dsp:nvSpPr>
      <dsp:spPr>
        <a:xfrm rot="2142401">
          <a:off x="5330022" y="1592912"/>
          <a:ext cx="431050" cy="19885"/>
        </a:xfrm>
        <a:custGeom>
          <a:avLst/>
          <a:gdLst/>
          <a:ahLst/>
          <a:cxnLst/>
          <a:rect l="0" t="0" r="0" b="0"/>
          <a:pathLst>
            <a:path>
              <a:moveTo>
                <a:pt x="0" y="9942"/>
              </a:moveTo>
              <a:lnTo>
                <a:pt x="431050" y="994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534771" y="1592079"/>
        <a:ext cx="21552" cy="21552"/>
      </dsp:txXfrm>
    </dsp:sp>
    <dsp:sp modelId="{D3FF038B-7CE9-4176-8FBD-FF6971F90A6E}">
      <dsp:nvSpPr>
        <dsp:cNvPr id="0" name=""/>
        <dsp:cNvSpPr/>
      </dsp:nvSpPr>
      <dsp:spPr>
        <a:xfrm>
          <a:off x="5720557" y="1509881"/>
          <a:ext cx="875048" cy="4375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kumimoji="1" lang="ja-JP" altLang="en-US" sz="2500" kern="1200"/>
        </a:p>
      </dsp:txBody>
      <dsp:txXfrm>
        <a:off x="5733372" y="1522696"/>
        <a:ext cx="849418" cy="411894"/>
      </dsp:txXfrm>
    </dsp:sp>
    <dsp:sp modelId="{856C57AF-2FFE-4E7C-B2E6-ABC4053087DE}">
      <dsp:nvSpPr>
        <dsp:cNvPr id="0" name=""/>
        <dsp:cNvSpPr/>
      </dsp:nvSpPr>
      <dsp:spPr>
        <a:xfrm rot="4249260">
          <a:off x="2562691" y="2473430"/>
          <a:ext cx="1065441" cy="19885"/>
        </a:xfrm>
        <a:custGeom>
          <a:avLst/>
          <a:gdLst/>
          <a:ahLst/>
          <a:cxnLst/>
          <a:rect l="0" t="0" r="0" b="0"/>
          <a:pathLst>
            <a:path>
              <a:moveTo>
                <a:pt x="0" y="9942"/>
              </a:moveTo>
              <a:lnTo>
                <a:pt x="1065441" y="9942"/>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068776" y="2456736"/>
        <a:ext cx="53272" cy="53272"/>
      </dsp:txXfrm>
    </dsp:sp>
    <dsp:sp modelId="{C7862049-D3BA-4E67-BADB-A576EA147776}">
      <dsp:nvSpPr>
        <dsp:cNvPr id="0" name=""/>
        <dsp:cNvSpPr/>
      </dsp:nvSpPr>
      <dsp:spPr>
        <a:xfrm>
          <a:off x="3270421" y="2767763"/>
          <a:ext cx="875048" cy="43752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3283236" y="2780578"/>
        <a:ext cx="849418" cy="411894"/>
      </dsp:txXfrm>
    </dsp:sp>
    <dsp:sp modelId="{94CBEAB3-9078-4414-9F29-63EB4248AC5F}">
      <dsp:nvSpPr>
        <dsp:cNvPr id="0" name=""/>
        <dsp:cNvSpPr/>
      </dsp:nvSpPr>
      <dsp:spPr>
        <a:xfrm rot="18289469">
          <a:off x="4014017" y="2725006"/>
          <a:ext cx="612924" cy="19885"/>
        </a:xfrm>
        <a:custGeom>
          <a:avLst/>
          <a:gdLst/>
          <a:ahLst/>
          <a:cxnLst/>
          <a:rect l="0" t="0" r="0" b="0"/>
          <a:pathLst>
            <a:path>
              <a:moveTo>
                <a:pt x="0" y="9942"/>
              </a:moveTo>
              <a:lnTo>
                <a:pt x="612924" y="9942"/>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305156" y="2719626"/>
        <a:ext cx="30646" cy="30646"/>
      </dsp:txXfrm>
    </dsp:sp>
    <dsp:sp modelId="{B235F71B-9C74-4439-BACA-8BB30B1380F8}">
      <dsp:nvSpPr>
        <dsp:cNvPr id="0" name=""/>
        <dsp:cNvSpPr/>
      </dsp:nvSpPr>
      <dsp:spPr>
        <a:xfrm>
          <a:off x="4495489" y="2264610"/>
          <a:ext cx="875048" cy="43752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kumimoji="1" lang="ja-JP" altLang="en-US" sz="1600" kern="1200" dirty="0"/>
        </a:p>
      </dsp:txBody>
      <dsp:txXfrm>
        <a:off x="4508304" y="2277425"/>
        <a:ext cx="849418" cy="411894"/>
      </dsp:txXfrm>
    </dsp:sp>
    <dsp:sp modelId="{E01D7790-145B-4F5D-B2FC-FA20B87FBE6B}">
      <dsp:nvSpPr>
        <dsp:cNvPr id="0" name=""/>
        <dsp:cNvSpPr/>
      </dsp:nvSpPr>
      <dsp:spPr>
        <a:xfrm rot="19457599">
          <a:off x="5330022" y="2347641"/>
          <a:ext cx="431050" cy="19885"/>
        </a:xfrm>
        <a:custGeom>
          <a:avLst/>
          <a:gdLst/>
          <a:ahLst/>
          <a:cxnLst/>
          <a:rect l="0" t="0" r="0" b="0"/>
          <a:pathLst>
            <a:path>
              <a:moveTo>
                <a:pt x="0" y="9942"/>
              </a:moveTo>
              <a:lnTo>
                <a:pt x="431050" y="994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534771" y="2346808"/>
        <a:ext cx="21552" cy="21552"/>
      </dsp:txXfrm>
    </dsp:sp>
    <dsp:sp modelId="{4EEECC75-4453-4F2C-8902-12208E5A29A5}">
      <dsp:nvSpPr>
        <dsp:cNvPr id="0" name=""/>
        <dsp:cNvSpPr/>
      </dsp:nvSpPr>
      <dsp:spPr>
        <a:xfrm>
          <a:off x="5720557" y="2013034"/>
          <a:ext cx="875048" cy="4375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kumimoji="1" lang="ja-JP" altLang="en-US" sz="2500" kern="1200"/>
        </a:p>
      </dsp:txBody>
      <dsp:txXfrm>
        <a:off x="5733372" y="2025849"/>
        <a:ext cx="849418" cy="411894"/>
      </dsp:txXfrm>
    </dsp:sp>
    <dsp:sp modelId="{D80366A6-9957-4201-BC2D-B69EEC9896BA}">
      <dsp:nvSpPr>
        <dsp:cNvPr id="0" name=""/>
        <dsp:cNvSpPr/>
      </dsp:nvSpPr>
      <dsp:spPr>
        <a:xfrm rot="2142401">
          <a:off x="5330022" y="2599218"/>
          <a:ext cx="431050" cy="19885"/>
        </a:xfrm>
        <a:custGeom>
          <a:avLst/>
          <a:gdLst/>
          <a:ahLst/>
          <a:cxnLst/>
          <a:rect l="0" t="0" r="0" b="0"/>
          <a:pathLst>
            <a:path>
              <a:moveTo>
                <a:pt x="0" y="9942"/>
              </a:moveTo>
              <a:lnTo>
                <a:pt x="431050" y="994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534771" y="2598384"/>
        <a:ext cx="21552" cy="21552"/>
      </dsp:txXfrm>
    </dsp:sp>
    <dsp:sp modelId="{B2D07388-1A84-4598-B5FC-640D362D324C}">
      <dsp:nvSpPr>
        <dsp:cNvPr id="0" name=""/>
        <dsp:cNvSpPr/>
      </dsp:nvSpPr>
      <dsp:spPr>
        <a:xfrm>
          <a:off x="5720557" y="2516187"/>
          <a:ext cx="875048" cy="4375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kumimoji="1" lang="ja-JP" altLang="en-US" sz="2500" kern="1200"/>
        </a:p>
      </dsp:txBody>
      <dsp:txXfrm>
        <a:off x="5733372" y="2529002"/>
        <a:ext cx="849418" cy="411894"/>
      </dsp:txXfrm>
    </dsp:sp>
    <dsp:sp modelId="{1362A80F-B696-4815-8734-3F42A122704B}">
      <dsp:nvSpPr>
        <dsp:cNvPr id="0" name=""/>
        <dsp:cNvSpPr/>
      </dsp:nvSpPr>
      <dsp:spPr>
        <a:xfrm rot="3310531">
          <a:off x="4014017" y="3228159"/>
          <a:ext cx="612924" cy="19885"/>
        </a:xfrm>
        <a:custGeom>
          <a:avLst/>
          <a:gdLst/>
          <a:ahLst/>
          <a:cxnLst/>
          <a:rect l="0" t="0" r="0" b="0"/>
          <a:pathLst>
            <a:path>
              <a:moveTo>
                <a:pt x="0" y="9942"/>
              </a:moveTo>
              <a:lnTo>
                <a:pt x="612924" y="9942"/>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305156" y="3222778"/>
        <a:ext cx="30646" cy="30646"/>
      </dsp:txXfrm>
    </dsp:sp>
    <dsp:sp modelId="{20111F91-3BA9-4379-9CEB-BE6C378285ED}">
      <dsp:nvSpPr>
        <dsp:cNvPr id="0" name=""/>
        <dsp:cNvSpPr/>
      </dsp:nvSpPr>
      <dsp:spPr>
        <a:xfrm>
          <a:off x="4495489" y="3270916"/>
          <a:ext cx="875048" cy="43752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kumimoji="1" lang="ja-JP" altLang="en-US" sz="2500" kern="1200"/>
        </a:p>
      </dsp:txBody>
      <dsp:txXfrm>
        <a:off x="4508304" y="3283731"/>
        <a:ext cx="849418" cy="411894"/>
      </dsp:txXfrm>
    </dsp:sp>
    <dsp:sp modelId="{6DFB1078-052B-484C-B2CA-F079C6AD331D}">
      <dsp:nvSpPr>
        <dsp:cNvPr id="0" name=""/>
        <dsp:cNvSpPr/>
      </dsp:nvSpPr>
      <dsp:spPr>
        <a:xfrm rot="19457599">
          <a:off x="5330022" y="3353947"/>
          <a:ext cx="431050" cy="19885"/>
        </a:xfrm>
        <a:custGeom>
          <a:avLst/>
          <a:gdLst/>
          <a:ahLst/>
          <a:cxnLst/>
          <a:rect l="0" t="0" r="0" b="0"/>
          <a:pathLst>
            <a:path>
              <a:moveTo>
                <a:pt x="0" y="9942"/>
              </a:moveTo>
              <a:lnTo>
                <a:pt x="431050" y="994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534771" y="3353114"/>
        <a:ext cx="21552" cy="21552"/>
      </dsp:txXfrm>
    </dsp:sp>
    <dsp:sp modelId="{C0C05AC3-4FE0-4AC6-BF19-43E9B42B7EEE}">
      <dsp:nvSpPr>
        <dsp:cNvPr id="0" name=""/>
        <dsp:cNvSpPr/>
      </dsp:nvSpPr>
      <dsp:spPr>
        <a:xfrm>
          <a:off x="5720557" y="3019339"/>
          <a:ext cx="875048" cy="4375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kumimoji="1" lang="ja-JP" altLang="en-US" sz="2500" kern="1200"/>
        </a:p>
      </dsp:txBody>
      <dsp:txXfrm>
        <a:off x="5733372" y="3032154"/>
        <a:ext cx="849418" cy="411894"/>
      </dsp:txXfrm>
    </dsp:sp>
    <dsp:sp modelId="{B6E50722-372C-45FD-B1D4-00EE561802D8}">
      <dsp:nvSpPr>
        <dsp:cNvPr id="0" name=""/>
        <dsp:cNvSpPr/>
      </dsp:nvSpPr>
      <dsp:spPr>
        <a:xfrm rot="2142401">
          <a:off x="5330022" y="3605524"/>
          <a:ext cx="431050" cy="19885"/>
        </a:xfrm>
        <a:custGeom>
          <a:avLst/>
          <a:gdLst/>
          <a:ahLst/>
          <a:cxnLst/>
          <a:rect l="0" t="0" r="0" b="0"/>
          <a:pathLst>
            <a:path>
              <a:moveTo>
                <a:pt x="0" y="9942"/>
              </a:moveTo>
              <a:lnTo>
                <a:pt x="431050" y="994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534771" y="3604690"/>
        <a:ext cx="21552" cy="21552"/>
      </dsp:txXfrm>
    </dsp:sp>
    <dsp:sp modelId="{CF1B09CF-A3FB-4F18-824B-8624CDE64B03}">
      <dsp:nvSpPr>
        <dsp:cNvPr id="0" name=""/>
        <dsp:cNvSpPr/>
      </dsp:nvSpPr>
      <dsp:spPr>
        <a:xfrm>
          <a:off x="5720557" y="3522492"/>
          <a:ext cx="875048" cy="43752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kumimoji="1" lang="ja-JP" altLang="en-US" sz="2500" kern="1200"/>
        </a:p>
      </dsp:txBody>
      <dsp:txXfrm>
        <a:off x="5733372" y="3535307"/>
        <a:ext cx="849418" cy="4118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B6F91-71A7-4D5B-8DA2-20566BAB60E3}">
      <dsp:nvSpPr>
        <dsp:cNvPr id="0" name=""/>
        <dsp:cNvSpPr/>
      </dsp:nvSpPr>
      <dsp:spPr>
        <a:xfrm>
          <a:off x="0" y="0"/>
          <a:ext cx="7027980" cy="1159919"/>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kumimoji="1" lang="ja-JP" altLang="en-US" sz="2800" kern="1200" dirty="0" smtClean="0">
              <a:latin typeface="HG丸ｺﾞｼｯｸM-PRO" panose="020F0600000000000000" pitchFamily="50" charset="-128"/>
              <a:ea typeface="HG丸ｺﾞｼｯｸM-PRO" panose="020F0600000000000000" pitchFamily="50" charset="-128"/>
            </a:rPr>
            <a:t>最初からびっしり細かいロジックツリーは作ることができない。</a:t>
          </a:r>
        </a:p>
      </dsp:txBody>
      <dsp:txXfrm>
        <a:off x="33973" y="33973"/>
        <a:ext cx="5678324" cy="1091973"/>
      </dsp:txXfrm>
    </dsp:sp>
    <dsp:sp modelId="{5115AD8E-9337-425C-B04F-26CB9AAAEDF5}">
      <dsp:nvSpPr>
        <dsp:cNvPr id="0" name=""/>
        <dsp:cNvSpPr/>
      </dsp:nvSpPr>
      <dsp:spPr>
        <a:xfrm>
          <a:off x="588593" y="1370813"/>
          <a:ext cx="7027980" cy="1159919"/>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ja-JP" altLang="en-US" sz="2400" kern="1200" dirty="0" smtClean="0">
              <a:latin typeface="HG丸ｺﾞｼｯｸM-PRO" panose="020F0600000000000000" pitchFamily="50" charset="-128"/>
              <a:ea typeface="HG丸ｺﾞｼｯｸM-PRO" panose="020F0600000000000000" pitchFamily="50" charset="-128"/>
            </a:rPr>
            <a:t>アイディアをリストアップしたうえで、似たもの同士をグループ化する。</a:t>
          </a:r>
          <a:endParaRPr kumimoji="1" lang="ja-JP" altLang="en-US" sz="2400" kern="1200" dirty="0"/>
        </a:p>
      </dsp:txBody>
      <dsp:txXfrm>
        <a:off x="622566" y="1404786"/>
        <a:ext cx="5617493" cy="1091973"/>
      </dsp:txXfrm>
    </dsp:sp>
    <dsp:sp modelId="{11BEE994-EC06-4FF6-948C-97CB53FB8352}">
      <dsp:nvSpPr>
        <dsp:cNvPr id="0" name=""/>
        <dsp:cNvSpPr/>
      </dsp:nvSpPr>
      <dsp:spPr>
        <a:xfrm>
          <a:off x="1168401" y="2741627"/>
          <a:ext cx="7027980" cy="1159919"/>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kumimoji="1" lang="ja-JP" altLang="en-US" sz="2500" kern="1200" dirty="0" smtClean="0">
              <a:latin typeface="HG丸ｺﾞｼｯｸM-PRO" panose="020F0600000000000000" pitchFamily="50" charset="-128"/>
              <a:ea typeface="HG丸ｺﾞｼｯｸM-PRO" panose="020F0600000000000000" pitchFamily="50" charset="-128"/>
            </a:rPr>
            <a:t>「他には何があるか」「具体的にはどういうものか」といった質問を自分に問いかける。</a:t>
          </a:r>
          <a:endParaRPr kumimoji="1" lang="ja-JP" altLang="en-US" sz="2500" kern="1200" dirty="0">
            <a:latin typeface="HG丸ｺﾞｼｯｸM-PRO" panose="020F0600000000000000" pitchFamily="50" charset="-128"/>
            <a:ea typeface="HG丸ｺﾞｼｯｸM-PRO" panose="020F0600000000000000" pitchFamily="50" charset="-128"/>
          </a:endParaRPr>
        </a:p>
      </dsp:txBody>
      <dsp:txXfrm>
        <a:off x="1202374" y="2775600"/>
        <a:ext cx="5626278" cy="1091973"/>
      </dsp:txXfrm>
    </dsp:sp>
    <dsp:sp modelId="{F07F11AC-24E9-4726-8971-1938B1AF78A0}">
      <dsp:nvSpPr>
        <dsp:cNvPr id="0" name=""/>
        <dsp:cNvSpPr/>
      </dsp:nvSpPr>
      <dsp:spPr>
        <a:xfrm>
          <a:off x="1756995" y="4112440"/>
          <a:ext cx="7027980" cy="1159919"/>
        </a:xfrm>
        <a:prstGeom prst="roundRect">
          <a:avLst>
            <a:gd name="adj" fmla="val 1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1" lang="ja-JP" altLang="en-US" sz="2400" kern="1200" dirty="0" smtClean="0">
              <a:latin typeface="HG丸ｺﾞｼｯｸM-PRO" panose="020F0600000000000000" pitchFamily="50" charset="-128"/>
              <a:ea typeface="HG丸ｺﾞｼｯｸM-PRO" panose="020F0600000000000000" pitchFamily="50" charset="-128"/>
            </a:rPr>
            <a:t>この作業を繰り返すことで、アイディアの幅が広がり、具体性を高めることができる。</a:t>
          </a:r>
          <a:endParaRPr kumimoji="1" lang="ja-JP" altLang="en-US" sz="1900" kern="1200" dirty="0"/>
        </a:p>
      </dsp:txBody>
      <dsp:txXfrm>
        <a:off x="1790968" y="4146413"/>
        <a:ext cx="5617493" cy="1091973"/>
      </dsp:txXfrm>
    </dsp:sp>
    <dsp:sp modelId="{76676B8F-68AA-4767-9804-85B6B4101984}">
      <dsp:nvSpPr>
        <dsp:cNvPr id="0" name=""/>
        <dsp:cNvSpPr/>
      </dsp:nvSpPr>
      <dsp:spPr>
        <a:xfrm>
          <a:off x="6274033" y="888392"/>
          <a:ext cx="753947" cy="753947"/>
        </a:xfrm>
        <a:prstGeom prst="downArrow">
          <a:avLst>
            <a:gd name="adj1" fmla="val 55000"/>
            <a:gd name="adj2" fmla="val 45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kumimoji="1" lang="ja-JP" altLang="en-US" sz="3400" kern="1200"/>
        </a:p>
      </dsp:txBody>
      <dsp:txXfrm>
        <a:off x="6443671" y="888392"/>
        <a:ext cx="414671" cy="567345"/>
      </dsp:txXfrm>
    </dsp:sp>
    <dsp:sp modelId="{5E057E17-0A74-4BD8-8EBF-BC22D1A14057}">
      <dsp:nvSpPr>
        <dsp:cNvPr id="0" name=""/>
        <dsp:cNvSpPr/>
      </dsp:nvSpPr>
      <dsp:spPr>
        <a:xfrm>
          <a:off x="6862626" y="2259206"/>
          <a:ext cx="753947" cy="753947"/>
        </a:xfrm>
        <a:prstGeom prst="downArrow">
          <a:avLst>
            <a:gd name="adj1" fmla="val 55000"/>
            <a:gd name="adj2" fmla="val 45000"/>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kumimoji="1" lang="ja-JP" altLang="en-US" sz="3400" kern="1200"/>
        </a:p>
      </dsp:txBody>
      <dsp:txXfrm>
        <a:off x="7032264" y="2259206"/>
        <a:ext cx="414671" cy="567345"/>
      </dsp:txXfrm>
    </dsp:sp>
    <dsp:sp modelId="{720B16DB-E24C-4FEA-8A74-98399D716171}">
      <dsp:nvSpPr>
        <dsp:cNvPr id="0" name=""/>
        <dsp:cNvSpPr/>
      </dsp:nvSpPr>
      <dsp:spPr>
        <a:xfrm>
          <a:off x="7442435" y="3630019"/>
          <a:ext cx="753947" cy="753947"/>
        </a:xfrm>
        <a:prstGeom prst="downArrow">
          <a:avLst>
            <a:gd name="adj1" fmla="val 55000"/>
            <a:gd name="adj2" fmla="val 45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kumimoji="1" lang="ja-JP" altLang="en-US" sz="3400" kern="1200"/>
        </a:p>
      </dsp:txBody>
      <dsp:txXfrm>
        <a:off x="7612073" y="3630019"/>
        <a:ext cx="414671" cy="56734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4E5C3-515A-4B5E-8A31-B1F29459B4A7}">
      <dsp:nvSpPr>
        <dsp:cNvPr id="0" name=""/>
        <dsp:cNvSpPr/>
      </dsp:nvSpPr>
      <dsp:spPr>
        <a:xfrm>
          <a:off x="0" y="773180"/>
          <a:ext cx="2669359" cy="13346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latin typeface="HG丸ｺﾞｼｯｸM-PRO" panose="020F0600000000000000" pitchFamily="50" charset="-128"/>
              <a:ea typeface="HG丸ｺﾞｼｯｸM-PRO" panose="020F0600000000000000" pitchFamily="50" charset="-128"/>
            </a:rPr>
            <a:t>ロジック　　ツリー</a:t>
          </a:r>
          <a:endParaRPr kumimoji="1" lang="ja-JP" altLang="en-US" sz="3600" kern="1200" dirty="0">
            <a:latin typeface="HG丸ｺﾞｼｯｸM-PRO" panose="020F0600000000000000" pitchFamily="50" charset="-128"/>
            <a:ea typeface="HG丸ｺﾞｼｯｸM-PRO" panose="020F0600000000000000" pitchFamily="50" charset="-128"/>
          </a:endParaRPr>
        </a:p>
      </dsp:txBody>
      <dsp:txXfrm>
        <a:off x="39091" y="812271"/>
        <a:ext cx="2591177" cy="1256497"/>
      </dsp:txXfrm>
    </dsp:sp>
    <dsp:sp modelId="{0111367B-0C18-4E37-B3D7-6CF7217BB54C}">
      <dsp:nvSpPr>
        <dsp:cNvPr id="0" name=""/>
        <dsp:cNvSpPr/>
      </dsp:nvSpPr>
      <dsp:spPr>
        <a:xfrm rot="18522780">
          <a:off x="2483774" y="1012225"/>
          <a:ext cx="990890" cy="83408"/>
        </a:xfrm>
        <a:custGeom>
          <a:avLst/>
          <a:gdLst/>
          <a:ahLst/>
          <a:cxnLst/>
          <a:rect l="0" t="0" r="0" b="0"/>
          <a:pathLst>
            <a:path>
              <a:moveTo>
                <a:pt x="0" y="41704"/>
              </a:moveTo>
              <a:lnTo>
                <a:pt x="990890" y="417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kumimoji="1" lang="ja-JP" altLang="en-US" sz="3600" kern="1200">
            <a:latin typeface="HG丸ｺﾞｼｯｸM-PRO" panose="020F0600000000000000" pitchFamily="50" charset="-128"/>
            <a:ea typeface="HG丸ｺﾞｼｯｸM-PRO" panose="020F0600000000000000" pitchFamily="50" charset="-128"/>
          </a:endParaRPr>
        </a:p>
      </dsp:txBody>
      <dsp:txXfrm>
        <a:off x="2954447" y="1029157"/>
        <a:ext cx="49544" cy="49544"/>
      </dsp:txXfrm>
    </dsp:sp>
    <dsp:sp modelId="{7434DDA6-B72E-47C5-9B58-98119DCC162B}">
      <dsp:nvSpPr>
        <dsp:cNvPr id="0" name=""/>
        <dsp:cNvSpPr/>
      </dsp:nvSpPr>
      <dsp:spPr>
        <a:xfrm>
          <a:off x="3289081" y="0"/>
          <a:ext cx="2669359" cy="13346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latin typeface="HG丸ｺﾞｼｯｸM-PRO" panose="020F0600000000000000" pitchFamily="50" charset="-128"/>
              <a:ea typeface="HG丸ｺﾞｼｯｸM-PRO" panose="020F0600000000000000" pitchFamily="50" charset="-128"/>
            </a:rPr>
            <a:t>①ＷＨＹ</a:t>
          </a:r>
          <a:r>
            <a:rPr kumimoji="1" lang="ja-JP" altLang="en-US" sz="3600" kern="1200" dirty="0" smtClean="0">
              <a:latin typeface="HG丸ｺﾞｼｯｸM-PRO" panose="020F0600000000000000" pitchFamily="50" charset="-128"/>
              <a:ea typeface="HG丸ｺﾞｼｯｸM-PRO" panose="020F0600000000000000" pitchFamily="50" charset="-128"/>
            </a:rPr>
            <a:t>　　ツリー</a:t>
          </a:r>
          <a:endParaRPr kumimoji="1" lang="ja-JP" altLang="en-US" sz="3600" kern="1200" dirty="0">
            <a:latin typeface="HG丸ｺﾞｼｯｸM-PRO" panose="020F0600000000000000" pitchFamily="50" charset="-128"/>
            <a:ea typeface="HG丸ｺﾞｼｯｸM-PRO" panose="020F0600000000000000" pitchFamily="50" charset="-128"/>
          </a:endParaRPr>
        </a:p>
      </dsp:txBody>
      <dsp:txXfrm>
        <a:off x="3328172" y="39091"/>
        <a:ext cx="2591177" cy="1256497"/>
      </dsp:txXfrm>
    </dsp:sp>
    <dsp:sp modelId="{90AE50A6-78AE-4017-B1D7-21E01FC70A8A}">
      <dsp:nvSpPr>
        <dsp:cNvPr id="0" name=""/>
        <dsp:cNvSpPr/>
      </dsp:nvSpPr>
      <dsp:spPr>
        <a:xfrm rot="3028325">
          <a:off x="2492364" y="1774335"/>
          <a:ext cx="973711" cy="83408"/>
        </a:xfrm>
        <a:custGeom>
          <a:avLst/>
          <a:gdLst/>
          <a:ahLst/>
          <a:cxnLst/>
          <a:rect l="0" t="0" r="0" b="0"/>
          <a:pathLst>
            <a:path>
              <a:moveTo>
                <a:pt x="0" y="41704"/>
              </a:moveTo>
              <a:lnTo>
                <a:pt x="973711" y="417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kumimoji="1" lang="ja-JP" altLang="en-US" sz="3600" kern="1200">
            <a:latin typeface="HG丸ｺﾞｼｯｸM-PRO" panose="020F0600000000000000" pitchFamily="50" charset="-128"/>
            <a:ea typeface="HG丸ｺﾞｼｯｸM-PRO" panose="020F0600000000000000" pitchFamily="50" charset="-128"/>
          </a:endParaRPr>
        </a:p>
      </dsp:txBody>
      <dsp:txXfrm>
        <a:off x="2954877" y="1791696"/>
        <a:ext cx="48685" cy="48685"/>
      </dsp:txXfrm>
    </dsp:sp>
    <dsp:sp modelId="{29D6961D-566F-4B13-8D61-366A15DE290C}">
      <dsp:nvSpPr>
        <dsp:cNvPr id="0" name=""/>
        <dsp:cNvSpPr/>
      </dsp:nvSpPr>
      <dsp:spPr>
        <a:xfrm>
          <a:off x="3289081" y="1524218"/>
          <a:ext cx="2669359" cy="13346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latin typeface="HG丸ｺﾞｼｯｸM-PRO" panose="020F0600000000000000" pitchFamily="50" charset="-128"/>
              <a:ea typeface="HG丸ｺﾞｼｯｸM-PRO" panose="020F0600000000000000" pitchFamily="50" charset="-128"/>
            </a:rPr>
            <a:t>②ＨＯＷ</a:t>
          </a:r>
          <a:r>
            <a:rPr kumimoji="1" lang="ja-JP" altLang="en-US" sz="3600" kern="1200" dirty="0" smtClean="0">
              <a:latin typeface="HG丸ｺﾞｼｯｸM-PRO" panose="020F0600000000000000" pitchFamily="50" charset="-128"/>
              <a:ea typeface="HG丸ｺﾞｼｯｸM-PRO" panose="020F0600000000000000" pitchFamily="50" charset="-128"/>
            </a:rPr>
            <a:t>　　ツリー</a:t>
          </a:r>
          <a:endParaRPr kumimoji="1" lang="ja-JP" altLang="en-US" sz="3600" kern="1200" dirty="0">
            <a:latin typeface="HG丸ｺﾞｼｯｸM-PRO" panose="020F0600000000000000" pitchFamily="50" charset="-128"/>
            <a:ea typeface="HG丸ｺﾞｼｯｸM-PRO" panose="020F0600000000000000" pitchFamily="50" charset="-128"/>
          </a:endParaRPr>
        </a:p>
      </dsp:txBody>
      <dsp:txXfrm>
        <a:off x="3328172" y="1563309"/>
        <a:ext cx="2591177" cy="125649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4E5C3-515A-4B5E-8A31-B1F29459B4A7}">
      <dsp:nvSpPr>
        <dsp:cNvPr id="0" name=""/>
        <dsp:cNvSpPr/>
      </dsp:nvSpPr>
      <dsp:spPr>
        <a:xfrm>
          <a:off x="514395" y="1368155"/>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問題</a:t>
          </a:r>
          <a:endParaRPr kumimoji="1" lang="ja-JP" altLang="en-US" sz="2400" kern="1200" dirty="0"/>
        </a:p>
      </dsp:txBody>
      <dsp:txXfrm>
        <a:off x="537607" y="1391367"/>
        <a:ext cx="1538595" cy="746085"/>
      </dsp:txXfrm>
    </dsp:sp>
    <dsp:sp modelId="{0111367B-0C18-4E37-B3D7-6CF7217BB54C}">
      <dsp:nvSpPr>
        <dsp:cNvPr id="0" name=""/>
        <dsp:cNvSpPr/>
      </dsp:nvSpPr>
      <dsp:spPr>
        <a:xfrm rot="18964182">
          <a:off x="1913661" y="1283631"/>
          <a:ext cx="1327686" cy="40429"/>
        </a:xfrm>
        <a:custGeom>
          <a:avLst/>
          <a:gdLst/>
          <a:ahLst/>
          <a:cxnLst/>
          <a:rect l="0" t="0" r="0" b="0"/>
          <a:pathLst>
            <a:path>
              <a:moveTo>
                <a:pt x="0" y="20214"/>
              </a:moveTo>
              <a:lnTo>
                <a:pt x="1327686"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544312" y="1270654"/>
        <a:ext cx="66384" cy="66384"/>
      </dsp:txXfrm>
    </dsp:sp>
    <dsp:sp modelId="{7434DDA6-B72E-47C5-9B58-98119DCC162B}">
      <dsp:nvSpPr>
        <dsp:cNvPr id="0" name=""/>
        <dsp:cNvSpPr/>
      </dsp:nvSpPr>
      <dsp:spPr>
        <a:xfrm>
          <a:off x="3055594" y="447028"/>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3078806" y="470240"/>
        <a:ext cx="1538595" cy="746085"/>
      </dsp:txXfrm>
    </dsp:sp>
    <dsp:sp modelId="{10EAE8D8-1EF4-4EFE-BE11-FBFDF026DA48}">
      <dsp:nvSpPr>
        <dsp:cNvPr id="0" name=""/>
        <dsp:cNvSpPr/>
      </dsp:nvSpPr>
      <dsp:spPr>
        <a:xfrm rot="20388037">
          <a:off x="4600801" y="599554"/>
          <a:ext cx="1294654" cy="40429"/>
        </a:xfrm>
        <a:custGeom>
          <a:avLst/>
          <a:gdLst/>
          <a:ahLst/>
          <a:cxnLst/>
          <a:rect l="0" t="0" r="0" b="0"/>
          <a:pathLst>
            <a:path>
              <a:moveTo>
                <a:pt x="0" y="20214"/>
              </a:moveTo>
              <a:lnTo>
                <a:pt x="1294654"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215762" y="587402"/>
        <a:ext cx="64732" cy="64732"/>
      </dsp:txXfrm>
    </dsp:sp>
    <dsp:sp modelId="{0C39B939-4AED-4BD2-AD96-26E37FC5EE74}">
      <dsp:nvSpPr>
        <dsp:cNvPr id="0" name=""/>
        <dsp:cNvSpPr/>
      </dsp:nvSpPr>
      <dsp:spPr>
        <a:xfrm>
          <a:off x="5855643" y="0"/>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丸ｺﾞｼｯｸM-PRO" panose="020F0600000000000000" pitchFamily="50" charset="-128"/>
              <a:ea typeface="HG丸ｺﾞｼｯｸM-PRO" panose="020F0600000000000000" pitchFamily="50" charset="-128"/>
            </a:rPr>
            <a:t>具体的　原因①</a:t>
          </a:r>
          <a:endParaRPr kumimoji="1" lang="ja-JP" altLang="en-US" sz="2400" kern="1200" dirty="0">
            <a:latin typeface="HG丸ｺﾞｼｯｸM-PRO" panose="020F0600000000000000" pitchFamily="50" charset="-128"/>
            <a:ea typeface="HG丸ｺﾞｼｯｸM-PRO" panose="020F0600000000000000" pitchFamily="50" charset="-128"/>
          </a:endParaRPr>
        </a:p>
      </dsp:txBody>
      <dsp:txXfrm>
        <a:off x="5878855" y="23212"/>
        <a:ext cx="1538595" cy="746085"/>
      </dsp:txXfrm>
    </dsp:sp>
    <dsp:sp modelId="{36462CCB-1C08-44A5-AD91-22FDB7E02945}">
      <dsp:nvSpPr>
        <dsp:cNvPr id="0" name=""/>
        <dsp:cNvSpPr/>
      </dsp:nvSpPr>
      <dsp:spPr>
        <a:xfrm rot="1233505">
          <a:off x="4599293" y="1050915"/>
          <a:ext cx="1297671" cy="40429"/>
        </a:xfrm>
        <a:custGeom>
          <a:avLst/>
          <a:gdLst/>
          <a:ahLst/>
          <a:cxnLst/>
          <a:rect l="0" t="0" r="0" b="0"/>
          <a:pathLst>
            <a:path>
              <a:moveTo>
                <a:pt x="0" y="20214"/>
              </a:moveTo>
              <a:lnTo>
                <a:pt x="1297671"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215687" y="1038688"/>
        <a:ext cx="64883" cy="64883"/>
      </dsp:txXfrm>
    </dsp:sp>
    <dsp:sp modelId="{43FDADBF-E818-451C-ADE8-8EE07F8751F0}">
      <dsp:nvSpPr>
        <dsp:cNvPr id="0" name=""/>
        <dsp:cNvSpPr/>
      </dsp:nvSpPr>
      <dsp:spPr>
        <a:xfrm>
          <a:off x="5855643" y="902721"/>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丸ｺﾞｼｯｸM-PRO" panose="020F0600000000000000" pitchFamily="50" charset="-128"/>
              <a:ea typeface="HG丸ｺﾞｼｯｸM-PRO" panose="020F0600000000000000" pitchFamily="50" charset="-128"/>
            </a:rPr>
            <a:t>具体的　原因②</a:t>
          </a:r>
          <a:endParaRPr kumimoji="1" lang="ja-JP" altLang="en-US" sz="2400" kern="1200" dirty="0"/>
        </a:p>
      </dsp:txBody>
      <dsp:txXfrm>
        <a:off x="5878855" y="925933"/>
        <a:ext cx="1538595" cy="746085"/>
      </dsp:txXfrm>
    </dsp:sp>
    <dsp:sp modelId="{90AE50A6-78AE-4017-B1D7-21E01FC70A8A}">
      <dsp:nvSpPr>
        <dsp:cNvPr id="0" name=""/>
        <dsp:cNvSpPr/>
      </dsp:nvSpPr>
      <dsp:spPr>
        <a:xfrm rot="2599121">
          <a:off x="1920381" y="2195018"/>
          <a:ext cx="1314246" cy="40429"/>
        </a:xfrm>
        <a:custGeom>
          <a:avLst/>
          <a:gdLst/>
          <a:ahLst/>
          <a:cxnLst/>
          <a:rect l="0" t="0" r="0" b="0"/>
          <a:pathLst>
            <a:path>
              <a:moveTo>
                <a:pt x="0" y="20214"/>
              </a:moveTo>
              <a:lnTo>
                <a:pt x="1314246"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544648" y="2182377"/>
        <a:ext cx="65712" cy="65712"/>
      </dsp:txXfrm>
    </dsp:sp>
    <dsp:sp modelId="{29D6961D-566F-4B13-8D61-366A15DE290C}">
      <dsp:nvSpPr>
        <dsp:cNvPr id="0" name=""/>
        <dsp:cNvSpPr/>
      </dsp:nvSpPr>
      <dsp:spPr>
        <a:xfrm>
          <a:off x="3055594" y="2269801"/>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3078806" y="2293013"/>
        <a:ext cx="1538595" cy="746085"/>
      </dsp:txXfrm>
    </dsp:sp>
    <dsp:sp modelId="{3313BD5C-D0B0-4DB7-A72A-D1CD9624CFBB}">
      <dsp:nvSpPr>
        <dsp:cNvPr id="0" name=""/>
        <dsp:cNvSpPr/>
      </dsp:nvSpPr>
      <dsp:spPr>
        <a:xfrm rot="20366495">
          <a:off x="4599293" y="2417994"/>
          <a:ext cx="1297671" cy="40429"/>
        </a:xfrm>
        <a:custGeom>
          <a:avLst/>
          <a:gdLst/>
          <a:ahLst/>
          <a:cxnLst/>
          <a:rect l="0" t="0" r="0" b="0"/>
          <a:pathLst>
            <a:path>
              <a:moveTo>
                <a:pt x="0" y="20214"/>
              </a:moveTo>
              <a:lnTo>
                <a:pt x="1297671"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215687" y="2405768"/>
        <a:ext cx="64883" cy="64883"/>
      </dsp:txXfrm>
    </dsp:sp>
    <dsp:sp modelId="{0F5F93F0-B0B7-4097-A28F-3C1BA082F593}">
      <dsp:nvSpPr>
        <dsp:cNvPr id="0" name=""/>
        <dsp:cNvSpPr/>
      </dsp:nvSpPr>
      <dsp:spPr>
        <a:xfrm>
          <a:off x="5855643" y="1814108"/>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丸ｺﾞｼｯｸM-PRO" panose="020F0600000000000000" pitchFamily="50" charset="-128"/>
              <a:ea typeface="HG丸ｺﾞｼｯｸM-PRO" panose="020F0600000000000000" pitchFamily="50" charset="-128"/>
            </a:rPr>
            <a:t>具体的　原因③</a:t>
          </a:r>
          <a:endParaRPr kumimoji="1" lang="ja-JP" altLang="en-US" sz="2400" kern="1200" dirty="0"/>
        </a:p>
      </dsp:txBody>
      <dsp:txXfrm>
        <a:off x="5878855" y="1837320"/>
        <a:ext cx="1538595" cy="746085"/>
      </dsp:txXfrm>
    </dsp:sp>
    <dsp:sp modelId="{0E41276F-FEE6-40CD-84A0-66A04D002991}">
      <dsp:nvSpPr>
        <dsp:cNvPr id="0" name=""/>
        <dsp:cNvSpPr/>
      </dsp:nvSpPr>
      <dsp:spPr>
        <a:xfrm rot="1233505">
          <a:off x="4599293" y="2873688"/>
          <a:ext cx="1297671" cy="40429"/>
        </a:xfrm>
        <a:custGeom>
          <a:avLst/>
          <a:gdLst/>
          <a:ahLst/>
          <a:cxnLst/>
          <a:rect l="0" t="0" r="0" b="0"/>
          <a:pathLst>
            <a:path>
              <a:moveTo>
                <a:pt x="0" y="20214"/>
              </a:moveTo>
              <a:lnTo>
                <a:pt x="1297671"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215687" y="2861461"/>
        <a:ext cx="64883" cy="64883"/>
      </dsp:txXfrm>
    </dsp:sp>
    <dsp:sp modelId="{D944223A-093C-4585-8A5C-8B711560859D}">
      <dsp:nvSpPr>
        <dsp:cNvPr id="0" name=""/>
        <dsp:cNvSpPr/>
      </dsp:nvSpPr>
      <dsp:spPr>
        <a:xfrm>
          <a:off x="5855643" y="2725494"/>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丸ｺﾞｼｯｸM-PRO" panose="020F0600000000000000" pitchFamily="50" charset="-128"/>
              <a:ea typeface="HG丸ｺﾞｼｯｸM-PRO" panose="020F0600000000000000" pitchFamily="50" charset="-128"/>
            </a:rPr>
            <a:t>具体的　原因④</a:t>
          </a:r>
          <a:endParaRPr kumimoji="1" lang="ja-JP" altLang="en-US" sz="2400" kern="1200" dirty="0"/>
        </a:p>
      </dsp:txBody>
      <dsp:txXfrm>
        <a:off x="5878855" y="2748706"/>
        <a:ext cx="1538595" cy="74608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4E5C3-515A-4B5E-8A31-B1F29459B4A7}">
      <dsp:nvSpPr>
        <dsp:cNvPr id="0" name=""/>
        <dsp:cNvSpPr/>
      </dsp:nvSpPr>
      <dsp:spPr>
        <a:xfrm>
          <a:off x="514395" y="1368155"/>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丸ｺﾞｼｯｸM-PRO" panose="020F0600000000000000" pitchFamily="50" charset="-128"/>
              <a:ea typeface="HG丸ｺﾞｼｯｸM-PRO" panose="020F0600000000000000" pitchFamily="50" charset="-128"/>
            </a:rPr>
            <a:t>問題</a:t>
          </a:r>
          <a:endParaRPr kumimoji="1" lang="ja-JP" altLang="en-US" sz="2400" kern="1200" dirty="0">
            <a:latin typeface="HG丸ｺﾞｼｯｸM-PRO" panose="020F0600000000000000" pitchFamily="50" charset="-128"/>
            <a:ea typeface="HG丸ｺﾞｼｯｸM-PRO" panose="020F0600000000000000" pitchFamily="50" charset="-128"/>
          </a:endParaRPr>
        </a:p>
      </dsp:txBody>
      <dsp:txXfrm>
        <a:off x="537607" y="1391367"/>
        <a:ext cx="1538595" cy="746085"/>
      </dsp:txXfrm>
    </dsp:sp>
    <dsp:sp modelId="{0111367B-0C18-4E37-B3D7-6CF7217BB54C}">
      <dsp:nvSpPr>
        <dsp:cNvPr id="0" name=""/>
        <dsp:cNvSpPr/>
      </dsp:nvSpPr>
      <dsp:spPr>
        <a:xfrm rot="18964182">
          <a:off x="1913661" y="1283631"/>
          <a:ext cx="1327686" cy="40429"/>
        </a:xfrm>
        <a:custGeom>
          <a:avLst/>
          <a:gdLst/>
          <a:ahLst/>
          <a:cxnLst/>
          <a:rect l="0" t="0" r="0" b="0"/>
          <a:pathLst>
            <a:path>
              <a:moveTo>
                <a:pt x="0" y="20214"/>
              </a:moveTo>
              <a:lnTo>
                <a:pt x="1327686"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latin typeface="HG丸ｺﾞｼｯｸM-PRO" panose="020F0600000000000000" pitchFamily="50" charset="-128"/>
            <a:ea typeface="HG丸ｺﾞｼｯｸM-PRO" panose="020F0600000000000000" pitchFamily="50" charset="-128"/>
          </a:endParaRPr>
        </a:p>
      </dsp:txBody>
      <dsp:txXfrm>
        <a:off x="2544312" y="1270654"/>
        <a:ext cx="66384" cy="66384"/>
      </dsp:txXfrm>
    </dsp:sp>
    <dsp:sp modelId="{7434DDA6-B72E-47C5-9B58-98119DCC162B}">
      <dsp:nvSpPr>
        <dsp:cNvPr id="0" name=""/>
        <dsp:cNvSpPr/>
      </dsp:nvSpPr>
      <dsp:spPr>
        <a:xfrm>
          <a:off x="3055594" y="447028"/>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kumimoji="1" lang="ja-JP" altLang="en-US" sz="2400" kern="1200">
            <a:latin typeface="HG丸ｺﾞｼｯｸM-PRO" panose="020F0600000000000000" pitchFamily="50" charset="-128"/>
            <a:ea typeface="HG丸ｺﾞｼｯｸM-PRO" panose="020F0600000000000000" pitchFamily="50" charset="-128"/>
          </a:endParaRPr>
        </a:p>
      </dsp:txBody>
      <dsp:txXfrm>
        <a:off x="3078806" y="470240"/>
        <a:ext cx="1538595" cy="746085"/>
      </dsp:txXfrm>
    </dsp:sp>
    <dsp:sp modelId="{10EAE8D8-1EF4-4EFE-BE11-FBFDF026DA48}">
      <dsp:nvSpPr>
        <dsp:cNvPr id="0" name=""/>
        <dsp:cNvSpPr/>
      </dsp:nvSpPr>
      <dsp:spPr>
        <a:xfrm rot="20388037">
          <a:off x="4600801" y="599554"/>
          <a:ext cx="1294654" cy="40429"/>
        </a:xfrm>
        <a:custGeom>
          <a:avLst/>
          <a:gdLst/>
          <a:ahLst/>
          <a:cxnLst/>
          <a:rect l="0" t="0" r="0" b="0"/>
          <a:pathLst>
            <a:path>
              <a:moveTo>
                <a:pt x="0" y="20214"/>
              </a:moveTo>
              <a:lnTo>
                <a:pt x="1294654"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latin typeface="HG丸ｺﾞｼｯｸM-PRO" panose="020F0600000000000000" pitchFamily="50" charset="-128"/>
            <a:ea typeface="HG丸ｺﾞｼｯｸM-PRO" panose="020F0600000000000000" pitchFamily="50" charset="-128"/>
          </a:endParaRPr>
        </a:p>
      </dsp:txBody>
      <dsp:txXfrm>
        <a:off x="5215762" y="587402"/>
        <a:ext cx="64732" cy="64732"/>
      </dsp:txXfrm>
    </dsp:sp>
    <dsp:sp modelId="{0C39B939-4AED-4BD2-AD96-26E37FC5EE74}">
      <dsp:nvSpPr>
        <dsp:cNvPr id="0" name=""/>
        <dsp:cNvSpPr/>
      </dsp:nvSpPr>
      <dsp:spPr>
        <a:xfrm>
          <a:off x="5855643" y="0"/>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丸ｺﾞｼｯｸM-PRO" panose="020F0600000000000000" pitchFamily="50" charset="-128"/>
              <a:ea typeface="HG丸ｺﾞｼｯｸM-PRO" panose="020F0600000000000000" pitchFamily="50" charset="-128"/>
            </a:rPr>
            <a:t>具体的　解決策①</a:t>
          </a:r>
          <a:endParaRPr kumimoji="1" lang="ja-JP" altLang="en-US" sz="2400" kern="1200" dirty="0">
            <a:latin typeface="HG丸ｺﾞｼｯｸM-PRO" panose="020F0600000000000000" pitchFamily="50" charset="-128"/>
            <a:ea typeface="HG丸ｺﾞｼｯｸM-PRO" panose="020F0600000000000000" pitchFamily="50" charset="-128"/>
          </a:endParaRPr>
        </a:p>
      </dsp:txBody>
      <dsp:txXfrm>
        <a:off x="5878855" y="23212"/>
        <a:ext cx="1538595" cy="746085"/>
      </dsp:txXfrm>
    </dsp:sp>
    <dsp:sp modelId="{36462CCB-1C08-44A5-AD91-22FDB7E02945}">
      <dsp:nvSpPr>
        <dsp:cNvPr id="0" name=""/>
        <dsp:cNvSpPr/>
      </dsp:nvSpPr>
      <dsp:spPr>
        <a:xfrm rot="1233505">
          <a:off x="4599293" y="1050915"/>
          <a:ext cx="1297671" cy="40429"/>
        </a:xfrm>
        <a:custGeom>
          <a:avLst/>
          <a:gdLst/>
          <a:ahLst/>
          <a:cxnLst/>
          <a:rect l="0" t="0" r="0" b="0"/>
          <a:pathLst>
            <a:path>
              <a:moveTo>
                <a:pt x="0" y="20214"/>
              </a:moveTo>
              <a:lnTo>
                <a:pt x="1297671"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latin typeface="HG丸ｺﾞｼｯｸM-PRO" panose="020F0600000000000000" pitchFamily="50" charset="-128"/>
            <a:ea typeface="HG丸ｺﾞｼｯｸM-PRO" panose="020F0600000000000000" pitchFamily="50" charset="-128"/>
          </a:endParaRPr>
        </a:p>
      </dsp:txBody>
      <dsp:txXfrm>
        <a:off x="5215687" y="1038688"/>
        <a:ext cx="64883" cy="64883"/>
      </dsp:txXfrm>
    </dsp:sp>
    <dsp:sp modelId="{43FDADBF-E818-451C-ADE8-8EE07F8751F0}">
      <dsp:nvSpPr>
        <dsp:cNvPr id="0" name=""/>
        <dsp:cNvSpPr/>
      </dsp:nvSpPr>
      <dsp:spPr>
        <a:xfrm>
          <a:off x="5855643" y="902721"/>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丸ｺﾞｼｯｸM-PRO" panose="020F0600000000000000" pitchFamily="50" charset="-128"/>
              <a:ea typeface="HG丸ｺﾞｼｯｸM-PRO" panose="020F0600000000000000" pitchFamily="50" charset="-128"/>
            </a:rPr>
            <a:t>具体的　解決策②</a:t>
          </a:r>
          <a:endParaRPr kumimoji="1" lang="ja-JP" altLang="en-US" sz="2400" kern="1200" dirty="0">
            <a:latin typeface="HG丸ｺﾞｼｯｸM-PRO" panose="020F0600000000000000" pitchFamily="50" charset="-128"/>
            <a:ea typeface="HG丸ｺﾞｼｯｸM-PRO" panose="020F0600000000000000" pitchFamily="50" charset="-128"/>
          </a:endParaRPr>
        </a:p>
      </dsp:txBody>
      <dsp:txXfrm>
        <a:off x="5878855" y="925933"/>
        <a:ext cx="1538595" cy="746085"/>
      </dsp:txXfrm>
    </dsp:sp>
    <dsp:sp modelId="{90AE50A6-78AE-4017-B1D7-21E01FC70A8A}">
      <dsp:nvSpPr>
        <dsp:cNvPr id="0" name=""/>
        <dsp:cNvSpPr/>
      </dsp:nvSpPr>
      <dsp:spPr>
        <a:xfrm rot="2599121">
          <a:off x="1920381" y="2195018"/>
          <a:ext cx="1314246" cy="40429"/>
        </a:xfrm>
        <a:custGeom>
          <a:avLst/>
          <a:gdLst/>
          <a:ahLst/>
          <a:cxnLst/>
          <a:rect l="0" t="0" r="0" b="0"/>
          <a:pathLst>
            <a:path>
              <a:moveTo>
                <a:pt x="0" y="20214"/>
              </a:moveTo>
              <a:lnTo>
                <a:pt x="1314246"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latin typeface="HG丸ｺﾞｼｯｸM-PRO" panose="020F0600000000000000" pitchFamily="50" charset="-128"/>
            <a:ea typeface="HG丸ｺﾞｼｯｸM-PRO" panose="020F0600000000000000" pitchFamily="50" charset="-128"/>
          </a:endParaRPr>
        </a:p>
      </dsp:txBody>
      <dsp:txXfrm>
        <a:off x="2544648" y="2182377"/>
        <a:ext cx="65712" cy="65712"/>
      </dsp:txXfrm>
    </dsp:sp>
    <dsp:sp modelId="{29D6961D-566F-4B13-8D61-366A15DE290C}">
      <dsp:nvSpPr>
        <dsp:cNvPr id="0" name=""/>
        <dsp:cNvSpPr/>
      </dsp:nvSpPr>
      <dsp:spPr>
        <a:xfrm>
          <a:off x="3055594" y="2269801"/>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kumimoji="1" lang="ja-JP" altLang="en-US" sz="2400" kern="1200">
            <a:latin typeface="HG丸ｺﾞｼｯｸM-PRO" panose="020F0600000000000000" pitchFamily="50" charset="-128"/>
            <a:ea typeface="HG丸ｺﾞｼｯｸM-PRO" panose="020F0600000000000000" pitchFamily="50" charset="-128"/>
          </a:endParaRPr>
        </a:p>
      </dsp:txBody>
      <dsp:txXfrm>
        <a:off x="3078806" y="2293013"/>
        <a:ext cx="1538595" cy="746085"/>
      </dsp:txXfrm>
    </dsp:sp>
    <dsp:sp modelId="{3313BD5C-D0B0-4DB7-A72A-D1CD9624CFBB}">
      <dsp:nvSpPr>
        <dsp:cNvPr id="0" name=""/>
        <dsp:cNvSpPr/>
      </dsp:nvSpPr>
      <dsp:spPr>
        <a:xfrm rot="20366495">
          <a:off x="4599293" y="2417994"/>
          <a:ext cx="1297671" cy="40429"/>
        </a:xfrm>
        <a:custGeom>
          <a:avLst/>
          <a:gdLst/>
          <a:ahLst/>
          <a:cxnLst/>
          <a:rect l="0" t="0" r="0" b="0"/>
          <a:pathLst>
            <a:path>
              <a:moveTo>
                <a:pt x="0" y="20214"/>
              </a:moveTo>
              <a:lnTo>
                <a:pt x="1297671"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latin typeface="HG丸ｺﾞｼｯｸM-PRO" panose="020F0600000000000000" pitchFamily="50" charset="-128"/>
            <a:ea typeface="HG丸ｺﾞｼｯｸM-PRO" panose="020F0600000000000000" pitchFamily="50" charset="-128"/>
          </a:endParaRPr>
        </a:p>
      </dsp:txBody>
      <dsp:txXfrm>
        <a:off x="5215687" y="2405768"/>
        <a:ext cx="64883" cy="64883"/>
      </dsp:txXfrm>
    </dsp:sp>
    <dsp:sp modelId="{0F5F93F0-B0B7-4097-A28F-3C1BA082F593}">
      <dsp:nvSpPr>
        <dsp:cNvPr id="0" name=""/>
        <dsp:cNvSpPr/>
      </dsp:nvSpPr>
      <dsp:spPr>
        <a:xfrm>
          <a:off x="5855643" y="1814108"/>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丸ｺﾞｼｯｸM-PRO" panose="020F0600000000000000" pitchFamily="50" charset="-128"/>
              <a:ea typeface="HG丸ｺﾞｼｯｸM-PRO" panose="020F0600000000000000" pitchFamily="50" charset="-128"/>
            </a:rPr>
            <a:t>具体的　解決策③</a:t>
          </a:r>
          <a:endParaRPr kumimoji="1" lang="ja-JP" altLang="en-US" sz="2400" kern="1200" dirty="0">
            <a:latin typeface="HG丸ｺﾞｼｯｸM-PRO" panose="020F0600000000000000" pitchFamily="50" charset="-128"/>
            <a:ea typeface="HG丸ｺﾞｼｯｸM-PRO" panose="020F0600000000000000" pitchFamily="50" charset="-128"/>
          </a:endParaRPr>
        </a:p>
      </dsp:txBody>
      <dsp:txXfrm>
        <a:off x="5878855" y="1837320"/>
        <a:ext cx="1538595" cy="746085"/>
      </dsp:txXfrm>
    </dsp:sp>
    <dsp:sp modelId="{0E41276F-FEE6-40CD-84A0-66A04D002991}">
      <dsp:nvSpPr>
        <dsp:cNvPr id="0" name=""/>
        <dsp:cNvSpPr/>
      </dsp:nvSpPr>
      <dsp:spPr>
        <a:xfrm rot="1233505">
          <a:off x="4599293" y="2873688"/>
          <a:ext cx="1297671" cy="40429"/>
        </a:xfrm>
        <a:custGeom>
          <a:avLst/>
          <a:gdLst/>
          <a:ahLst/>
          <a:cxnLst/>
          <a:rect l="0" t="0" r="0" b="0"/>
          <a:pathLst>
            <a:path>
              <a:moveTo>
                <a:pt x="0" y="20214"/>
              </a:moveTo>
              <a:lnTo>
                <a:pt x="1297671" y="202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latin typeface="HG丸ｺﾞｼｯｸM-PRO" panose="020F0600000000000000" pitchFamily="50" charset="-128"/>
            <a:ea typeface="HG丸ｺﾞｼｯｸM-PRO" panose="020F0600000000000000" pitchFamily="50" charset="-128"/>
          </a:endParaRPr>
        </a:p>
      </dsp:txBody>
      <dsp:txXfrm>
        <a:off x="5215687" y="2861461"/>
        <a:ext cx="64883" cy="64883"/>
      </dsp:txXfrm>
    </dsp:sp>
    <dsp:sp modelId="{D944223A-093C-4585-8A5C-8B711560859D}">
      <dsp:nvSpPr>
        <dsp:cNvPr id="0" name=""/>
        <dsp:cNvSpPr/>
      </dsp:nvSpPr>
      <dsp:spPr>
        <a:xfrm>
          <a:off x="5855643" y="2725494"/>
          <a:ext cx="1585019" cy="7925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latin typeface="HG丸ｺﾞｼｯｸM-PRO" panose="020F0600000000000000" pitchFamily="50" charset="-128"/>
              <a:ea typeface="HG丸ｺﾞｼｯｸM-PRO" panose="020F0600000000000000" pitchFamily="50" charset="-128"/>
            </a:rPr>
            <a:t>具体的　解決策④</a:t>
          </a:r>
          <a:endParaRPr kumimoji="1" lang="ja-JP" altLang="en-US" sz="2400" kern="1200" dirty="0">
            <a:latin typeface="HG丸ｺﾞｼｯｸM-PRO" panose="020F0600000000000000" pitchFamily="50" charset="-128"/>
            <a:ea typeface="HG丸ｺﾞｼｯｸM-PRO" panose="020F0600000000000000" pitchFamily="50" charset="-128"/>
          </a:endParaRPr>
        </a:p>
      </dsp:txBody>
      <dsp:txXfrm>
        <a:off x="5878855" y="2748706"/>
        <a:ext cx="1538595" cy="74608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C4CC9-BEF7-49C0-BCDD-66AE7C61624F}">
      <dsp:nvSpPr>
        <dsp:cNvPr id="0" name=""/>
        <dsp:cNvSpPr/>
      </dsp:nvSpPr>
      <dsp:spPr>
        <a:xfrm>
          <a:off x="0" y="3656188"/>
          <a:ext cx="1374028" cy="68701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クラス</a:t>
          </a:r>
          <a:endParaRPr kumimoji="1" lang="ja-JP" altLang="en-US" sz="2000" kern="1200" dirty="0"/>
        </a:p>
      </dsp:txBody>
      <dsp:txXfrm>
        <a:off x="20122" y="3676310"/>
        <a:ext cx="1333784" cy="646770"/>
      </dsp:txXfrm>
    </dsp:sp>
    <dsp:sp modelId="{AC354884-CC25-44A4-8CC8-874BF338CF9A}">
      <dsp:nvSpPr>
        <dsp:cNvPr id="0" name=""/>
        <dsp:cNvSpPr/>
      </dsp:nvSpPr>
      <dsp:spPr>
        <a:xfrm rot="18203108">
          <a:off x="1251626" y="3762048"/>
          <a:ext cx="544326" cy="20786"/>
        </a:xfrm>
        <a:custGeom>
          <a:avLst/>
          <a:gdLst/>
          <a:ahLst/>
          <a:cxnLst/>
          <a:rect l="0" t="0" r="0" b="0"/>
          <a:pathLst>
            <a:path>
              <a:moveTo>
                <a:pt x="0" y="10393"/>
              </a:moveTo>
              <a:lnTo>
                <a:pt x="544326" y="10393"/>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1510181" y="3758833"/>
        <a:ext cx="27216" cy="27216"/>
      </dsp:txXfrm>
    </dsp:sp>
    <dsp:sp modelId="{B5DCF316-C066-4952-AF6A-B7114F8C7EB4}">
      <dsp:nvSpPr>
        <dsp:cNvPr id="0" name=""/>
        <dsp:cNvSpPr/>
      </dsp:nvSpPr>
      <dsp:spPr>
        <a:xfrm>
          <a:off x="1673551" y="3201680"/>
          <a:ext cx="1374028" cy="68701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部活動をしている人</a:t>
          </a:r>
          <a:endParaRPr kumimoji="1" lang="ja-JP" altLang="en-US" sz="2000" kern="1200" dirty="0"/>
        </a:p>
      </dsp:txBody>
      <dsp:txXfrm>
        <a:off x="1693673" y="3221802"/>
        <a:ext cx="1333784" cy="646770"/>
      </dsp:txXfrm>
    </dsp:sp>
    <dsp:sp modelId="{A8B23F04-AB69-49F1-8A2F-1CF32F9D9993}">
      <dsp:nvSpPr>
        <dsp:cNvPr id="0" name=""/>
        <dsp:cNvSpPr/>
      </dsp:nvSpPr>
      <dsp:spPr>
        <a:xfrm rot="17689670">
          <a:off x="2493636" y="2668154"/>
          <a:ext cx="1909796" cy="20786"/>
        </a:xfrm>
        <a:custGeom>
          <a:avLst/>
          <a:gdLst/>
          <a:ahLst/>
          <a:cxnLst/>
          <a:rect l="0" t="0" r="0" b="0"/>
          <a:pathLst>
            <a:path>
              <a:moveTo>
                <a:pt x="0" y="10393"/>
              </a:moveTo>
              <a:lnTo>
                <a:pt x="1909796" y="10393"/>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3400789" y="2630802"/>
        <a:ext cx="95489" cy="95489"/>
      </dsp:txXfrm>
    </dsp:sp>
    <dsp:sp modelId="{D4AB95FB-51B5-43A0-AF1B-9E0D3556053C}">
      <dsp:nvSpPr>
        <dsp:cNvPr id="0" name=""/>
        <dsp:cNvSpPr/>
      </dsp:nvSpPr>
      <dsp:spPr>
        <a:xfrm>
          <a:off x="3849489" y="1468399"/>
          <a:ext cx="1374028" cy="68701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運動部員</a:t>
          </a:r>
          <a:endParaRPr kumimoji="1" lang="ja-JP" altLang="en-US" sz="2000" kern="1200" dirty="0"/>
        </a:p>
      </dsp:txBody>
      <dsp:txXfrm>
        <a:off x="3869611" y="1488521"/>
        <a:ext cx="1333784" cy="646770"/>
      </dsp:txXfrm>
    </dsp:sp>
    <dsp:sp modelId="{922ADAAF-505E-4955-9787-81047FBA187D}">
      <dsp:nvSpPr>
        <dsp:cNvPr id="0" name=""/>
        <dsp:cNvSpPr/>
      </dsp:nvSpPr>
      <dsp:spPr>
        <a:xfrm rot="18273427">
          <a:off x="5013852" y="1402521"/>
          <a:ext cx="968943" cy="20786"/>
        </a:xfrm>
        <a:custGeom>
          <a:avLst/>
          <a:gdLst/>
          <a:ahLst/>
          <a:cxnLst/>
          <a:rect l="0" t="0" r="0" b="0"/>
          <a:pathLst>
            <a:path>
              <a:moveTo>
                <a:pt x="0" y="10393"/>
              </a:moveTo>
              <a:lnTo>
                <a:pt x="968943"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474100" y="1388690"/>
        <a:ext cx="48447" cy="48447"/>
      </dsp:txXfrm>
    </dsp:sp>
    <dsp:sp modelId="{68002C56-B67B-4901-825E-630EDE1E63B6}">
      <dsp:nvSpPr>
        <dsp:cNvPr id="0" name=""/>
        <dsp:cNvSpPr/>
      </dsp:nvSpPr>
      <dsp:spPr>
        <a:xfrm>
          <a:off x="5773129" y="670415"/>
          <a:ext cx="1374028" cy="687014"/>
        </a:xfrm>
        <a:prstGeom prst="roundRect">
          <a:avLst>
            <a:gd name="adj" fmla="val 10000"/>
          </a:avLst>
        </a:prstGeom>
        <a:solidFill>
          <a:srgbClr val="FFCCCC"/>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室内</a:t>
          </a:r>
          <a:endParaRPr kumimoji="1" lang="ja-JP" altLang="en-US" sz="2000" kern="1200" dirty="0"/>
        </a:p>
      </dsp:txBody>
      <dsp:txXfrm>
        <a:off x="5793251" y="690537"/>
        <a:ext cx="1333784" cy="646770"/>
      </dsp:txXfrm>
    </dsp:sp>
    <dsp:sp modelId="{BF203315-8B82-4F13-9D95-1BEF2FA9ADAF}">
      <dsp:nvSpPr>
        <dsp:cNvPr id="0" name=""/>
        <dsp:cNvSpPr/>
      </dsp:nvSpPr>
      <dsp:spPr>
        <a:xfrm rot="18392345">
          <a:off x="6982113" y="675810"/>
          <a:ext cx="815779" cy="20786"/>
        </a:xfrm>
        <a:custGeom>
          <a:avLst/>
          <a:gdLst/>
          <a:ahLst/>
          <a:cxnLst/>
          <a:rect l="0" t="0" r="0" b="0"/>
          <a:pathLst>
            <a:path>
              <a:moveTo>
                <a:pt x="0" y="10393"/>
              </a:moveTo>
              <a:lnTo>
                <a:pt x="815779"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369608" y="665808"/>
        <a:ext cx="40788" cy="40788"/>
      </dsp:txXfrm>
    </dsp:sp>
    <dsp:sp modelId="{9A63CCEE-FCCA-4BE0-B04B-8A633A24400F}">
      <dsp:nvSpPr>
        <dsp:cNvPr id="0" name=""/>
        <dsp:cNvSpPr/>
      </dsp:nvSpPr>
      <dsp:spPr>
        <a:xfrm>
          <a:off x="7632848" y="144015"/>
          <a:ext cx="1374028" cy="42893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バスケット</a:t>
          </a:r>
          <a:endParaRPr kumimoji="1" lang="ja-JP" altLang="en-US" sz="2000" kern="1200" dirty="0"/>
        </a:p>
      </dsp:txBody>
      <dsp:txXfrm>
        <a:off x="7645411" y="156578"/>
        <a:ext cx="1348902" cy="403811"/>
      </dsp:txXfrm>
    </dsp:sp>
    <dsp:sp modelId="{DE2807E4-7FCD-4B4F-AEF6-68ADAC1B6F91}">
      <dsp:nvSpPr>
        <dsp:cNvPr id="0" name=""/>
        <dsp:cNvSpPr/>
      </dsp:nvSpPr>
      <dsp:spPr>
        <a:xfrm rot="20799483">
          <a:off x="7140458" y="946253"/>
          <a:ext cx="496410" cy="20786"/>
        </a:xfrm>
        <a:custGeom>
          <a:avLst/>
          <a:gdLst/>
          <a:ahLst/>
          <a:cxnLst/>
          <a:rect l="0" t="0" r="0" b="0"/>
          <a:pathLst>
            <a:path>
              <a:moveTo>
                <a:pt x="0" y="10393"/>
              </a:moveTo>
              <a:lnTo>
                <a:pt x="496410"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376253" y="944235"/>
        <a:ext cx="24820" cy="24820"/>
      </dsp:txXfrm>
    </dsp:sp>
    <dsp:sp modelId="{3F92689B-E343-49AB-8A23-D9C7CD7BE6FA}">
      <dsp:nvSpPr>
        <dsp:cNvPr id="0" name=""/>
        <dsp:cNvSpPr/>
      </dsp:nvSpPr>
      <dsp:spPr>
        <a:xfrm>
          <a:off x="7630169" y="684901"/>
          <a:ext cx="1374028" cy="42893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バレー</a:t>
          </a:r>
          <a:endParaRPr kumimoji="1" lang="ja-JP" altLang="en-US" sz="2000" kern="1200" dirty="0"/>
        </a:p>
      </dsp:txBody>
      <dsp:txXfrm>
        <a:off x="7642732" y="697464"/>
        <a:ext cx="1348902" cy="403811"/>
      </dsp:txXfrm>
    </dsp:sp>
    <dsp:sp modelId="{14CDFB6C-8550-4945-BF17-BBE93C0BFAC2}">
      <dsp:nvSpPr>
        <dsp:cNvPr id="0" name=""/>
        <dsp:cNvSpPr/>
      </dsp:nvSpPr>
      <dsp:spPr>
        <a:xfrm rot="2282123">
          <a:off x="7082069" y="1192369"/>
          <a:ext cx="612968" cy="20786"/>
        </a:xfrm>
        <a:custGeom>
          <a:avLst/>
          <a:gdLst/>
          <a:ahLst/>
          <a:cxnLst/>
          <a:rect l="0" t="0" r="0" b="0"/>
          <a:pathLst>
            <a:path>
              <a:moveTo>
                <a:pt x="0" y="10393"/>
              </a:moveTo>
              <a:lnTo>
                <a:pt x="612968"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373229" y="1187437"/>
        <a:ext cx="30648" cy="30648"/>
      </dsp:txXfrm>
    </dsp:sp>
    <dsp:sp modelId="{8273BAF6-391A-4BE4-8767-62FF41D5F2C3}">
      <dsp:nvSpPr>
        <dsp:cNvPr id="0" name=""/>
        <dsp:cNvSpPr/>
      </dsp:nvSpPr>
      <dsp:spPr>
        <a:xfrm>
          <a:off x="7629949" y="1177133"/>
          <a:ext cx="1374028" cy="42893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ハンド</a:t>
          </a:r>
          <a:endParaRPr kumimoji="1" lang="ja-JP" altLang="en-US" sz="2000" kern="1200" dirty="0"/>
        </a:p>
      </dsp:txBody>
      <dsp:txXfrm>
        <a:off x="7642512" y="1189696"/>
        <a:ext cx="1348902" cy="403811"/>
      </dsp:txXfrm>
    </dsp:sp>
    <dsp:sp modelId="{502B9494-DE75-4CE0-881E-78360AA11B68}">
      <dsp:nvSpPr>
        <dsp:cNvPr id="0" name=""/>
        <dsp:cNvSpPr/>
      </dsp:nvSpPr>
      <dsp:spPr>
        <a:xfrm rot="3326573">
          <a:off x="5013852" y="2200505"/>
          <a:ext cx="968943" cy="20786"/>
        </a:xfrm>
        <a:custGeom>
          <a:avLst/>
          <a:gdLst/>
          <a:ahLst/>
          <a:cxnLst/>
          <a:rect l="0" t="0" r="0" b="0"/>
          <a:pathLst>
            <a:path>
              <a:moveTo>
                <a:pt x="0" y="10393"/>
              </a:moveTo>
              <a:lnTo>
                <a:pt x="968943"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474100" y="2186674"/>
        <a:ext cx="48447" cy="48447"/>
      </dsp:txXfrm>
    </dsp:sp>
    <dsp:sp modelId="{01DE7275-474F-496A-8504-AE9533DDDA4A}">
      <dsp:nvSpPr>
        <dsp:cNvPr id="0" name=""/>
        <dsp:cNvSpPr/>
      </dsp:nvSpPr>
      <dsp:spPr>
        <a:xfrm>
          <a:off x="5773129" y="2266383"/>
          <a:ext cx="1374028" cy="687014"/>
        </a:xfrm>
        <a:prstGeom prst="roundRect">
          <a:avLst>
            <a:gd name="adj" fmla="val 10000"/>
          </a:avLst>
        </a:prstGeom>
        <a:solidFill>
          <a:srgbClr val="FFCCCC"/>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屋外</a:t>
          </a:r>
          <a:endParaRPr kumimoji="1" lang="ja-JP" altLang="en-US" sz="2000" kern="1200" dirty="0"/>
        </a:p>
      </dsp:txBody>
      <dsp:txXfrm>
        <a:off x="5793251" y="2286505"/>
        <a:ext cx="1333784" cy="646770"/>
      </dsp:txXfrm>
    </dsp:sp>
    <dsp:sp modelId="{B875781D-B3C3-48BF-8075-8E3D880E2363}">
      <dsp:nvSpPr>
        <dsp:cNvPr id="0" name=""/>
        <dsp:cNvSpPr/>
      </dsp:nvSpPr>
      <dsp:spPr>
        <a:xfrm rot="18235543">
          <a:off x="6955947" y="2240446"/>
          <a:ext cx="865430" cy="20786"/>
        </a:xfrm>
        <a:custGeom>
          <a:avLst/>
          <a:gdLst/>
          <a:ahLst/>
          <a:cxnLst/>
          <a:rect l="0" t="0" r="0" b="0"/>
          <a:pathLst>
            <a:path>
              <a:moveTo>
                <a:pt x="0" y="10393"/>
              </a:moveTo>
              <a:lnTo>
                <a:pt x="865430"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367027" y="2229204"/>
        <a:ext cx="43271" cy="43271"/>
      </dsp:txXfrm>
    </dsp:sp>
    <dsp:sp modelId="{2B6A62CA-5BEE-4DB8-8B20-E872AB7B17BB}">
      <dsp:nvSpPr>
        <dsp:cNvPr id="0" name=""/>
        <dsp:cNvSpPr/>
      </dsp:nvSpPr>
      <dsp:spPr>
        <a:xfrm>
          <a:off x="7630169" y="1677320"/>
          <a:ext cx="1374028" cy="42893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テニス</a:t>
          </a:r>
          <a:endParaRPr kumimoji="1" lang="ja-JP" altLang="en-US" sz="2000" kern="1200" dirty="0"/>
        </a:p>
      </dsp:txBody>
      <dsp:txXfrm>
        <a:off x="7642732" y="1689883"/>
        <a:ext cx="1348902" cy="403811"/>
      </dsp:txXfrm>
    </dsp:sp>
    <dsp:sp modelId="{FE041CD2-B723-4343-880B-E8CE971BC660}">
      <dsp:nvSpPr>
        <dsp:cNvPr id="0" name=""/>
        <dsp:cNvSpPr/>
      </dsp:nvSpPr>
      <dsp:spPr>
        <a:xfrm rot="20142990">
          <a:off x="7123715" y="2490537"/>
          <a:ext cx="529896" cy="20786"/>
        </a:xfrm>
        <a:custGeom>
          <a:avLst/>
          <a:gdLst/>
          <a:ahLst/>
          <a:cxnLst/>
          <a:rect l="0" t="0" r="0" b="0"/>
          <a:pathLst>
            <a:path>
              <a:moveTo>
                <a:pt x="0" y="10393"/>
              </a:moveTo>
              <a:lnTo>
                <a:pt x="529896"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375415" y="2487682"/>
        <a:ext cx="26494" cy="26494"/>
      </dsp:txXfrm>
    </dsp:sp>
    <dsp:sp modelId="{BDA883BD-F937-4DDF-B653-271119797C03}">
      <dsp:nvSpPr>
        <dsp:cNvPr id="0" name=""/>
        <dsp:cNvSpPr/>
      </dsp:nvSpPr>
      <dsp:spPr>
        <a:xfrm>
          <a:off x="7630169" y="2177501"/>
          <a:ext cx="1374028" cy="42893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ソフト</a:t>
          </a:r>
          <a:endParaRPr kumimoji="1" lang="ja-JP" altLang="en-US" sz="2000" kern="1200" dirty="0"/>
        </a:p>
      </dsp:txBody>
      <dsp:txXfrm>
        <a:off x="7642732" y="2190064"/>
        <a:ext cx="1348902" cy="403811"/>
      </dsp:txXfrm>
    </dsp:sp>
    <dsp:sp modelId="{667F8AFA-D5A5-45E5-A2ED-43609510DDB7}">
      <dsp:nvSpPr>
        <dsp:cNvPr id="0" name=""/>
        <dsp:cNvSpPr/>
      </dsp:nvSpPr>
      <dsp:spPr>
        <a:xfrm rot="1931228">
          <a:off x="7103300" y="2751506"/>
          <a:ext cx="570725" cy="20786"/>
        </a:xfrm>
        <a:custGeom>
          <a:avLst/>
          <a:gdLst/>
          <a:ahLst/>
          <a:cxnLst/>
          <a:rect l="0" t="0" r="0" b="0"/>
          <a:pathLst>
            <a:path>
              <a:moveTo>
                <a:pt x="0" y="10393"/>
              </a:moveTo>
              <a:lnTo>
                <a:pt x="570725"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374395" y="2747631"/>
        <a:ext cx="28536" cy="28536"/>
      </dsp:txXfrm>
    </dsp:sp>
    <dsp:sp modelId="{CCE880FF-A5E6-4F7C-9CE1-3551D452D164}">
      <dsp:nvSpPr>
        <dsp:cNvPr id="0" name=""/>
        <dsp:cNvSpPr/>
      </dsp:nvSpPr>
      <dsp:spPr>
        <a:xfrm>
          <a:off x="7630169" y="2699439"/>
          <a:ext cx="1374028" cy="42893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サッカー</a:t>
          </a:r>
          <a:endParaRPr kumimoji="1" lang="ja-JP" altLang="en-US" sz="2000" kern="1200" dirty="0"/>
        </a:p>
      </dsp:txBody>
      <dsp:txXfrm>
        <a:off x="7642732" y="2712002"/>
        <a:ext cx="1348902" cy="403811"/>
      </dsp:txXfrm>
    </dsp:sp>
    <dsp:sp modelId="{BC45A00D-F538-484F-90CD-7318BC7B9B82}">
      <dsp:nvSpPr>
        <dsp:cNvPr id="0" name=""/>
        <dsp:cNvSpPr/>
      </dsp:nvSpPr>
      <dsp:spPr>
        <a:xfrm rot="1940990">
          <a:off x="2973917" y="3788756"/>
          <a:ext cx="949234" cy="20786"/>
        </a:xfrm>
        <a:custGeom>
          <a:avLst/>
          <a:gdLst/>
          <a:ahLst/>
          <a:cxnLst/>
          <a:rect l="0" t="0" r="0" b="0"/>
          <a:pathLst>
            <a:path>
              <a:moveTo>
                <a:pt x="0" y="10393"/>
              </a:moveTo>
              <a:lnTo>
                <a:pt x="949234" y="10393"/>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424803" y="3775418"/>
        <a:ext cx="47461" cy="47461"/>
      </dsp:txXfrm>
    </dsp:sp>
    <dsp:sp modelId="{AF871CB1-E8B4-4FFC-8E09-36E72823BE8E}">
      <dsp:nvSpPr>
        <dsp:cNvPr id="0" name=""/>
        <dsp:cNvSpPr/>
      </dsp:nvSpPr>
      <dsp:spPr>
        <a:xfrm>
          <a:off x="3849489" y="3709604"/>
          <a:ext cx="1374028" cy="68701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商業部員</a:t>
          </a:r>
          <a:endParaRPr kumimoji="1" lang="ja-JP" altLang="en-US" sz="2000" kern="1200" dirty="0"/>
        </a:p>
      </dsp:txBody>
      <dsp:txXfrm>
        <a:off x="3869611" y="3729726"/>
        <a:ext cx="1333784" cy="646770"/>
      </dsp:txXfrm>
    </dsp:sp>
    <dsp:sp modelId="{C16BBB1B-BFD2-4055-9F52-160C0C1688E7}">
      <dsp:nvSpPr>
        <dsp:cNvPr id="0" name=""/>
        <dsp:cNvSpPr/>
      </dsp:nvSpPr>
      <dsp:spPr>
        <a:xfrm rot="20917227">
          <a:off x="5199388" y="3800531"/>
          <a:ext cx="2454910" cy="20786"/>
        </a:xfrm>
        <a:custGeom>
          <a:avLst/>
          <a:gdLst/>
          <a:ahLst/>
          <a:cxnLst/>
          <a:rect l="0" t="0" r="0" b="0"/>
          <a:pathLst>
            <a:path>
              <a:moveTo>
                <a:pt x="0" y="10393"/>
              </a:moveTo>
              <a:lnTo>
                <a:pt x="2454910"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6365470" y="3749552"/>
        <a:ext cx="122745" cy="122745"/>
      </dsp:txXfrm>
    </dsp:sp>
    <dsp:sp modelId="{21E3016D-7243-4ECD-93F2-26B287B142B1}">
      <dsp:nvSpPr>
        <dsp:cNvPr id="0" name=""/>
        <dsp:cNvSpPr/>
      </dsp:nvSpPr>
      <dsp:spPr>
        <a:xfrm>
          <a:off x="7630169" y="3354270"/>
          <a:ext cx="1374028" cy="42893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ワープロ</a:t>
          </a:r>
          <a:endParaRPr kumimoji="1" lang="ja-JP" altLang="en-US" sz="2000" kern="1200" dirty="0"/>
        </a:p>
      </dsp:txBody>
      <dsp:txXfrm>
        <a:off x="7642732" y="3366833"/>
        <a:ext cx="1348902" cy="403811"/>
      </dsp:txXfrm>
    </dsp:sp>
    <dsp:sp modelId="{E9443CDE-F31E-4FB6-BBB8-4D70D77E0438}">
      <dsp:nvSpPr>
        <dsp:cNvPr id="0" name=""/>
        <dsp:cNvSpPr/>
      </dsp:nvSpPr>
      <dsp:spPr>
        <a:xfrm rot="40106">
          <a:off x="5223436" y="4056757"/>
          <a:ext cx="2406815" cy="20786"/>
        </a:xfrm>
        <a:custGeom>
          <a:avLst/>
          <a:gdLst/>
          <a:ahLst/>
          <a:cxnLst/>
          <a:rect l="0" t="0" r="0" b="0"/>
          <a:pathLst>
            <a:path>
              <a:moveTo>
                <a:pt x="0" y="10393"/>
              </a:moveTo>
              <a:lnTo>
                <a:pt x="2406815"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6366673" y="4006979"/>
        <a:ext cx="120340" cy="120340"/>
      </dsp:txXfrm>
    </dsp:sp>
    <dsp:sp modelId="{4D038183-CECD-43BB-9A85-4E2D00EE5445}">
      <dsp:nvSpPr>
        <dsp:cNvPr id="0" name=""/>
        <dsp:cNvSpPr/>
      </dsp:nvSpPr>
      <dsp:spPr>
        <a:xfrm>
          <a:off x="7630169" y="3866720"/>
          <a:ext cx="1374028" cy="42893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パソコン</a:t>
          </a:r>
          <a:endParaRPr kumimoji="1" lang="ja-JP" altLang="en-US" sz="2000" kern="1200" dirty="0"/>
        </a:p>
      </dsp:txBody>
      <dsp:txXfrm>
        <a:off x="7642732" y="3879283"/>
        <a:ext cx="1348902" cy="403811"/>
      </dsp:txXfrm>
    </dsp:sp>
    <dsp:sp modelId="{20C97C66-8E6E-4B89-BE12-606681B2E2BA}">
      <dsp:nvSpPr>
        <dsp:cNvPr id="0" name=""/>
        <dsp:cNvSpPr/>
      </dsp:nvSpPr>
      <dsp:spPr>
        <a:xfrm rot="742813">
          <a:off x="5194870" y="4306850"/>
          <a:ext cx="2463947" cy="20786"/>
        </a:xfrm>
        <a:custGeom>
          <a:avLst/>
          <a:gdLst/>
          <a:ahLst/>
          <a:cxnLst/>
          <a:rect l="0" t="0" r="0" b="0"/>
          <a:pathLst>
            <a:path>
              <a:moveTo>
                <a:pt x="0" y="10393"/>
              </a:moveTo>
              <a:lnTo>
                <a:pt x="2463947"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6365245" y="4255645"/>
        <a:ext cx="123197" cy="123197"/>
      </dsp:txXfrm>
    </dsp:sp>
    <dsp:sp modelId="{5E089DF3-A80B-4219-B88C-9CB45C74A706}">
      <dsp:nvSpPr>
        <dsp:cNvPr id="0" name=""/>
        <dsp:cNvSpPr/>
      </dsp:nvSpPr>
      <dsp:spPr>
        <a:xfrm>
          <a:off x="7630169" y="4366908"/>
          <a:ext cx="1374028" cy="42893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簿記</a:t>
          </a:r>
          <a:endParaRPr kumimoji="1" lang="ja-JP" altLang="en-US" sz="2000" kern="1200" dirty="0"/>
        </a:p>
      </dsp:txBody>
      <dsp:txXfrm>
        <a:off x="7642732" y="4379471"/>
        <a:ext cx="1348902" cy="403811"/>
      </dsp:txXfrm>
    </dsp:sp>
    <dsp:sp modelId="{E1037339-605A-4045-9A50-A534D27B9674}">
      <dsp:nvSpPr>
        <dsp:cNvPr id="0" name=""/>
        <dsp:cNvSpPr/>
      </dsp:nvSpPr>
      <dsp:spPr>
        <a:xfrm rot="1415626">
          <a:off x="5113751" y="4568282"/>
          <a:ext cx="2626183" cy="20786"/>
        </a:xfrm>
        <a:custGeom>
          <a:avLst/>
          <a:gdLst/>
          <a:ahLst/>
          <a:cxnLst/>
          <a:rect l="0" t="0" r="0" b="0"/>
          <a:pathLst>
            <a:path>
              <a:moveTo>
                <a:pt x="0" y="10393"/>
              </a:moveTo>
              <a:lnTo>
                <a:pt x="2626183"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kumimoji="1" lang="ja-JP" altLang="en-US" sz="900" kern="1200"/>
        </a:p>
      </dsp:txBody>
      <dsp:txXfrm>
        <a:off x="6361189" y="4513020"/>
        <a:ext cx="131309" cy="131309"/>
      </dsp:txXfrm>
    </dsp:sp>
    <dsp:sp modelId="{42D88FEB-E07E-4210-A89F-A894D45ABF1A}">
      <dsp:nvSpPr>
        <dsp:cNvPr id="0" name=""/>
        <dsp:cNvSpPr/>
      </dsp:nvSpPr>
      <dsp:spPr>
        <a:xfrm>
          <a:off x="7630169" y="4905561"/>
          <a:ext cx="1374028" cy="397355"/>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電卓</a:t>
          </a:r>
          <a:endParaRPr kumimoji="1" lang="ja-JP" altLang="en-US" sz="2000" kern="1200" dirty="0"/>
        </a:p>
      </dsp:txBody>
      <dsp:txXfrm>
        <a:off x="7641807" y="4917199"/>
        <a:ext cx="1350752" cy="374079"/>
      </dsp:txXfrm>
    </dsp:sp>
    <dsp:sp modelId="{96BB6F8A-EF59-424D-82CF-A26BC22B4952}">
      <dsp:nvSpPr>
        <dsp:cNvPr id="0" name=""/>
        <dsp:cNvSpPr/>
      </dsp:nvSpPr>
      <dsp:spPr>
        <a:xfrm rot="3954306">
          <a:off x="2466401" y="4431355"/>
          <a:ext cx="1964265" cy="20786"/>
        </a:xfrm>
        <a:custGeom>
          <a:avLst/>
          <a:gdLst/>
          <a:ahLst/>
          <a:cxnLst/>
          <a:rect l="0" t="0" r="0" b="0"/>
          <a:pathLst>
            <a:path>
              <a:moveTo>
                <a:pt x="0" y="10393"/>
              </a:moveTo>
              <a:lnTo>
                <a:pt x="1964265" y="10393"/>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kern="1200"/>
        </a:p>
      </dsp:txBody>
      <dsp:txXfrm>
        <a:off x="3399428" y="4392641"/>
        <a:ext cx="98213" cy="98213"/>
      </dsp:txXfrm>
    </dsp:sp>
    <dsp:sp modelId="{0729786B-6011-4F33-9AE0-854ABA6FA5F8}">
      <dsp:nvSpPr>
        <dsp:cNvPr id="0" name=""/>
        <dsp:cNvSpPr/>
      </dsp:nvSpPr>
      <dsp:spPr>
        <a:xfrm>
          <a:off x="3849489" y="4994801"/>
          <a:ext cx="1374028" cy="68701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文化部員</a:t>
          </a:r>
          <a:endParaRPr kumimoji="1" lang="ja-JP" altLang="en-US" sz="2000" kern="1200" dirty="0"/>
        </a:p>
      </dsp:txBody>
      <dsp:txXfrm>
        <a:off x="3869611" y="5014923"/>
        <a:ext cx="1333784" cy="646770"/>
      </dsp:txXfrm>
    </dsp:sp>
    <dsp:sp modelId="{4CF8C62D-F1C1-4D98-B946-17936CCCA691}">
      <dsp:nvSpPr>
        <dsp:cNvPr id="0" name=""/>
        <dsp:cNvSpPr/>
      </dsp:nvSpPr>
      <dsp:spPr>
        <a:xfrm rot="352303">
          <a:off x="5217164" y="5451804"/>
          <a:ext cx="2422038" cy="20786"/>
        </a:xfrm>
        <a:custGeom>
          <a:avLst/>
          <a:gdLst/>
          <a:ahLst/>
          <a:cxnLst/>
          <a:rect l="0" t="0" r="0" b="0"/>
          <a:pathLst>
            <a:path>
              <a:moveTo>
                <a:pt x="0" y="10393"/>
              </a:moveTo>
              <a:lnTo>
                <a:pt x="2422038" y="1039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6367632" y="5401646"/>
        <a:ext cx="121101" cy="121101"/>
      </dsp:txXfrm>
    </dsp:sp>
    <dsp:sp modelId="{FA691EBB-A7E2-42F7-B3DD-F8EE816F2F5D}">
      <dsp:nvSpPr>
        <dsp:cNvPr id="0" name=""/>
        <dsp:cNvSpPr/>
      </dsp:nvSpPr>
      <dsp:spPr>
        <a:xfrm>
          <a:off x="7632848" y="5400603"/>
          <a:ext cx="1374028" cy="370966"/>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軽音部</a:t>
          </a:r>
          <a:endParaRPr kumimoji="1" lang="ja-JP" altLang="en-US" sz="2000" kern="1200" dirty="0"/>
        </a:p>
      </dsp:txBody>
      <dsp:txXfrm>
        <a:off x="7643713" y="5411468"/>
        <a:ext cx="1352298" cy="349236"/>
      </dsp:txXfrm>
    </dsp:sp>
    <dsp:sp modelId="{0EDF3430-935E-4259-80E0-47431B3472C5}">
      <dsp:nvSpPr>
        <dsp:cNvPr id="0" name=""/>
        <dsp:cNvSpPr/>
      </dsp:nvSpPr>
      <dsp:spPr>
        <a:xfrm rot="2894849">
          <a:off x="1298893" y="4157081"/>
          <a:ext cx="449793" cy="20786"/>
        </a:xfrm>
        <a:custGeom>
          <a:avLst/>
          <a:gdLst/>
          <a:ahLst/>
          <a:cxnLst/>
          <a:rect l="0" t="0" r="0" b="0"/>
          <a:pathLst>
            <a:path>
              <a:moveTo>
                <a:pt x="0" y="10393"/>
              </a:moveTo>
              <a:lnTo>
                <a:pt x="449793" y="10393"/>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1512545" y="4156230"/>
        <a:ext cx="22489" cy="22489"/>
      </dsp:txXfrm>
    </dsp:sp>
    <dsp:sp modelId="{F5944BCB-598D-4FB4-B7D3-2D613AC2C976}">
      <dsp:nvSpPr>
        <dsp:cNvPr id="0" name=""/>
        <dsp:cNvSpPr/>
      </dsp:nvSpPr>
      <dsp:spPr>
        <a:xfrm>
          <a:off x="1673551" y="3991747"/>
          <a:ext cx="1374028" cy="68701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部活動をしていない人</a:t>
          </a:r>
          <a:endParaRPr kumimoji="1" lang="ja-JP" altLang="en-US" sz="2000" kern="1200" dirty="0"/>
        </a:p>
      </dsp:txBody>
      <dsp:txXfrm>
        <a:off x="1693673" y="4011869"/>
        <a:ext cx="1333784" cy="64677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A18DC-874B-4982-80B2-C7884AB91C06}">
      <dsp:nvSpPr>
        <dsp:cNvPr id="0" name=""/>
        <dsp:cNvSpPr/>
      </dsp:nvSpPr>
      <dsp:spPr>
        <a:xfrm>
          <a:off x="0" y="2264335"/>
          <a:ext cx="1211308" cy="95847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痩せ　　　たい！</a:t>
          </a:r>
          <a:endParaRPr kumimoji="1" lang="ja-JP" altLang="en-US" sz="2000" kern="1200" dirty="0"/>
        </a:p>
      </dsp:txBody>
      <dsp:txXfrm>
        <a:off x="28073" y="2292408"/>
        <a:ext cx="1155162" cy="902325"/>
      </dsp:txXfrm>
    </dsp:sp>
    <dsp:sp modelId="{CC18D767-DFB1-46C0-A25F-E64537748A06}">
      <dsp:nvSpPr>
        <dsp:cNvPr id="0" name=""/>
        <dsp:cNvSpPr/>
      </dsp:nvSpPr>
      <dsp:spPr>
        <a:xfrm rot="17239435">
          <a:off x="571296" y="1862910"/>
          <a:ext cx="1822805" cy="21204"/>
        </a:xfrm>
        <a:custGeom>
          <a:avLst/>
          <a:gdLst/>
          <a:ahLst/>
          <a:cxnLst/>
          <a:rect l="0" t="0" r="0" b="0"/>
          <a:pathLst>
            <a:path>
              <a:moveTo>
                <a:pt x="0" y="10602"/>
              </a:moveTo>
              <a:lnTo>
                <a:pt x="1822805" y="10602"/>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1437129" y="1827942"/>
        <a:ext cx="91140" cy="91140"/>
      </dsp:txXfrm>
    </dsp:sp>
    <dsp:sp modelId="{5D555CE2-D244-496A-8338-BD8DDE67DB49}">
      <dsp:nvSpPr>
        <dsp:cNvPr id="0" name=""/>
        <dsp:cNvSpPr/>
      </dsp:nvSpPr>
      <dsp:spPr>
        <a:xfrm>
          <a:off x="1754091" y="700626"/>
          <a:ext cx="1901608" cy="60565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カロリーの摂取量を減らす</a:t>
          </a:r>
          <a:endParaRPr kumimoji="1" lang="ja-JP" altLang="en-US" sz="2000" kern="1200" dirty="0"/>
        </a:p>
      </dsp:txBody>
      <dsp:txXfrm>
        <a:off x="1771830" y="718365"/>
        <a:ext cx="1866130" cy="570176"/>
      </dsp:txXfrm>
    </dsp:sp>
    <dsp:sp modelId="{31EDCDC6-A399-4776-949D-1E57E63B387C}">
      <dsp:nvSpPr>
        <dsp:cNvPr id="0" name=""/>
        <dsp:cNvSpPr/>
      </dsp:nvSpPr>
      <dsp:spPr>
        <a:xfrm rot="19457599">
          <a:off x="3599615" y="818726"/>
          <a:ext cx="596692" cy="21204"/>
        </a:xfrm>
        <a:custGeom>
          <a:avLst/>
          <a:gdLst/>
          <a:ahLst/>
          <a:cxnLst/>
          <a:rect l="0" t="0" r="0" b="0"/>
          <a:pathLst>
            <a:path>
              <a:moveTo>
                <a:pt x="0" y="10602"/>
              </a:moveTo>
              <a:lnTo>
                <a:pt x="596692" y="10602"/>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883044" y="814411"/>
        <a:ext cx="29834" cy="29834"/>
      </dsp:txXfrm>
    </dsp:sp>
    <dsp:sp modelId="{C5906DBB-5C97-4F1A-B8E4-B913171B2BF6}">
      <dsp:nvSpPr>
        <dsp:cNvPr id="0" name=""/>
        <dsp:cNvSpPr/>
      </dsp:nvSpPr>
      <dsp:spPr>
        <a:xfrm>
          <a:off x="4140223" y="352375"/>
          <a:ext cx="1553854" cy="60565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口からの摂取量を減らす</a:t>
          </a:r>
          <a:endParaRPr kumimoji="1" lang="ja-JP" altLang="en-US" sz="2000" kern="1200" dirty="0"/>
        </a:p>
      </dsp:txBody>
      <dsp:txXfrm>
        <a:off x="4157962" y="370114"/>
        <a:ext cx="1518376" cy="570176"/>
      </dsp:txXfrm>
    </dsp:sp>
    <dsp:sp modelId="{F576BBD2-4D07-4DAD-B70A-16DD0D5C9E64}">
      <dsp:nvSpPr>
        <dsp:cNvPr id="0" name=""/>
        <dsp:cNvSpPr/>
      </dsp:nvSpPr>
      <dsp:spPr>
        <a:xfrm>
          <a:off x="5694077" y="644600"/>
          <a:ext cx="484523" cy="21204"/>
        </a:xfrm>
        <a:custGeom>
          <a:avLst/>
          <a:gdLst/>
          <a:ahLst/>
          <a:cxnLst/>
          <a:rect l="0" t="0" r="0" b="0"/>
          <a:pathLst>
            <a:path>
              <a:moveTo>
                <a:pt x="0" y="10602"/>
              </a:moveTo>
              <a:lnTo>
                <a:pt x="484523" y="1060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924225" y="643089"/>
        <a:ext cx="24226" cy="24226"/>
      </dsp:txXfrm>
    </dsp:sp>
    <dsp:sp modelId="{B962A595-CA74-4DD0-8749-CA5A8B7AE1F0}">
      <dsp:nvSpPr>
        <dsp:cNvPr id="0" name=""/>
        <dsp:cNvSpPr/>
      </dsp:nvSpPr>
      <dsp:spPr>
        <a:xfrm>
          <a:off x="6178600" y="352375"/>
          <a:ext cx="1211308" cy="60565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t>カロリー摂取量を減らす</a:t>
          </a:r>
          <a:endParaRPr kumimoji="1" lang="ja-JP" altLang="en-US" sz="1600" kern="1200" dirty="0"/>
        </a:p>
      </dsp:txBody>
      <dsp:txXfrm>
        <a:off x="6196339" y="370114"/>
        <a:ext cx="1175830" cy="570176"/>
      </dsp:txXfrm>
    </dsp:sp>
    <dsp:sp modelId="{7D6586CA-ED6D-4311-BAB1-E4844E7BAE9F}">
      <dsp:nvSpPr>
        <dsp:cNvPr id="0" name=""/>
        <dsp:cNvSpPr/>
      </dsp:nvSpPr>
      <dsp:spPr>
        <a:xfrm rot="19457599">
          <a:off x="7333824" y="470474"/>
          <a:ext cx="596692" cy="21204"/>
        </a:xfrm>
        <a:custGeom>
          <a:avLst/>
          <a:gdLst/>
          <a:ahLst/>
          <a:cxnLst/>
          <a:rect l="0" t="0" r="0" b="0"/>
          <a:pathLst>
            <a:path>
              <a:moveTo>
                <a:pt x="0" y="10602"/>
              </a:moveTo>
              <a:lnTo>
                <a:pt x="596692" y="10602"/>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17252" y="466160"/>
        <a:ext cx="29834" cy="29834"/>
      </dsp:txXfrm>
    </dsp:sp>
    <dsp:sp modelId="{A62DCB31-FF5C-4771-9649-FAA9A8855F4A}">
      <dsp:nvSpPr>
        <dsp:cNvPr id="0" name=""/>
        <dsp:cNvSpPr/>
      </dsp:nvSpPr>
      <dsp:spPr>
        <a:xfrm>
          <a:off x="7874431" y="4124"/>
          <a:ext cx="1211308" cy="605654"/>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t>寝る２時間前は食べない</a:t>
          </a:r>
          <a:endParaRPr kumimoji="1" lang="ja-JP" altLang="en-US" sz="1600" kern="1200" dirty="0"/>
        </a:p>
      </dsp:txBody>
      <dsp:txXfrm>
        <a:off x="7892170" y="21863"/>
        <a:ext cx="1175830" cy="570176"/>
      </dsp:txXfrm>
    </dsp:sp>
    <dsp:sp modelId="{A7968822-5126-489B-8CC1-104CDE9315CD}">
      <dsp:nvSpPr>
        <dsp:cNvPr id="0" name=""/>
        <dsp:cNvSpPr/>
      </dsp:nvSpPr>
      <dsp:spPr>
        <a:xfrm rot="2142401">
          <a:off x="7333824" y="818726"/>
          <a:ext cx="596692" cy="21204"/>
        </a:xfrm>
        <a:custGeom>
          <a:avLst/>
          <a:gdLst/>
          <a:ahLst/>
          <a:cxnLst/>
          <a:rect l="0" t="0" r="0" b="0"/>
          <a:pathLst>
            <a:path>
              <a:moveTo>
                <a:pt x="0" y="10602"/>
              </a:moveTo>
              <a:lnTo>
                <a:pt x="596692" y="10602"/>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17252" y="814411"/>
        <a:ext cx="29834" cy="29834"/>
      </dsp:txXfrm>
    </dsp:sp>
    <dsp:sp modelId="{B33E11F7-6E8D-4D18-9810-FD5C10CD026C}">
      <dsp:nvSpPr>
        <dsp:cNvPr id="0" name=""/>
        <dsp:cNvSpPr/>
      </dsp:nvSpPr>
      <dsp:spPr>
        <a:xfrm>
          <a:off x="7874431" y="700626"/>
          <a:ext cx="1211308" cy="605654"/>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t>間食をやめる</a:t>
          </a:r>
          <a:endParaRPr kumimoji="1" lang="ja-JP" altLang="en-US" sz="1600" kern="1200" dirty="0"/>
        </a:p>
      </dsp:txBody>
      <dsp:txXfrm>
        <a:off x="7892170" y="718365"/>
        <a:ext cx="1175830" cy="570176"/>
      </dsp:txXfrm>
    </dsp:sp>
    <dsp:sp modelId="{92893582-09F6-45F6-AB8D-157E326B6448}">
      <dsp:nvSpPr>
        <dsp:cNvPr id="0" name=""/>
        <dsp:cNvSpPr/>
      </dsp:nvSpPr>
      <dsp:spPr>
        <a:xfrm rot="2142401">
          <a:off x="3599615" y="1166977"/>
          <a:ext cx="596692" cy="21204"/>
        </a:xfrm>
        <a:custGeom>
          <a:avLst/>
          <a:gdLst/>
          <a:ahLst/>
          <a:cxnLst/>
          <a:rect l="0" t="0" r="0" b="0"/>
          <a:pathLst>
            <a:path>
              <a:moveTo>
                <a:pt x="0" y="10602"/>
              </a:moveTo>
              <a:lnTo>
                <a:pt x="596692" y="10602"/>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883044" y="1162662"/>
        <a:ext cx="29834" cy="29834"/>
      </dsp:txXfrm>
    </dsp:sp>
    <dsp:sp modelId="{08BDF882-B6D0-4CD7-9A73-B595A67E6996}">
      <dsp:nvSpPr>
        <dsp:cNvPr id="0" name=""/>
        <dsp:cNvSpPr/>
      </dsp:nvSpPr>
      <dsp:spPr>
        <a:xfrm>
          <a:off x="4140223" y="1048878"/>
          <a:ext cx="1553854" cy="60565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体内への吸収率を下げる</a:t>
          </a:r>
          <a:endParaRPr kumimoji="1" lang="ja-JP" altLang="en-US" sz="2000" kern="1200" dirty="0"/>
        </a:p>
      </dsp:txBody>
      <dsp:txXfrm>
        <a:off x="4157962" y="1066617"/>
        <a:ext cx="1518376" cy="570176"/>
      </dsp:txXfrm>
    </dsp:sp>
    <dsp:sp modelId="{B9EB0364-48AB-478F-A17A-38B7476C0F99}">
      <dsp:nvSpPr>
        <dsp:cNvPr id="0" name=""/>
        <dsp:cNvSpPr/>
      </dsp:nvSpPr>
      <dsp:spPr>
        <a:xfrm rot="21377019">
          <a:off x="1210726" y="2715029"/>
          <a:ext cx="553540" cy="21204"/>
        </a:xfrm>
        <a:custGeom>
          <a:avLst/>
          <a:gdLst/>
          <a:ahLst/>
          <a:cxnLst/>
          <a:rect l="0" t="0" r="0" b="0"/>
          <a:pathLst>
            <a:path>
              <a:moveTo>
                <a:pt x="0" y="10602"/>
              </a:moveTo>
              <a:lnTo>
                <a:pt x="553540" y="10602"/>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1473658" y="2711792"/>
        <a:ext cx="27677" cy="27677"/>
      </dsp:txXfrm>
    </dsp:sp>
    <dsp:sp modelId="{ED68C152-1983-42A6-B67A-7A14B0A8874A}">
      <dsp:nvSpPr>
        <dsp:cNvPr id="0" name=""/>
        <dsp:cNvSpPr/>
      </dsp:nvSpPr>
      <dsp:spPr>
        <a:xfrm>
          <a:off x="1763684" y="2404864"/>
          <a:ext cx="1901608" cy="60565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体内の不要蓄積物を除去する</a:t>
          </a:r>
          <a:endParaRPr kumimoji="1" lang="ja-JP" altLang="en-US" sz="2000" kern="1200" dirty="0"/>
        </a:p>
      </dsp:txBody>
      <dsp:txXfrm>
        <a:off x="1781423" y="2422603"/>
        <a:ext cx="1866130" cy="570176"/>
      </dsp:txXfrm>
    </dsp:sp>
    <dsp:sp modelId="{3A33E43C-F213-453B-BC91-03E152F30090}">
      <dsp:nvSpPr>
        <dsp:cNvPr id="0" name=""/>
        <dsp:cNvSpPr/>
      </dsp:nvSpPr>
      <dsp:spPr>
        <a:xfrm rot="18345579">
          <a:off x="3496409" y="2367347"/>
          <a:ext cx="812698" cy="21204"/>
        </a:xfrm>
        <a:custGeom>
          <a:avLst/>
          <a:gdLst/>
          <a:ahLst/>
          <a:cxnLst/>
          <a:rect l="0" t="0" r="0" b="0"/>
          <a:pathLst>
            <a:path>
              <a:moveTo>
                <a:pt x="0" y="10602"/>
              </a:moveTo>
              <a:lnTo>
                <a:pt x="812698" y="10602"/>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882440" y="2357632"/>
        <a:ext cx="40634" cy="40634"/>
      </dsp:txXfrm>
    </dsp:sp>
    <dsp:sp modelId="{F4FC3616-C798-40E3-99F5-8F5251BE5766}">
      <dsp:nvSpPr>
        <dsp:cNvPr id="0" name=""/>
        <dsp:cNvSpPr/>
      </dsp:nvSpPr>
      <dsp:spPr>
        <a:xfrm>
          <a:off x="4140223" y="1745380"/>
          <a:ext cx="1553854" cy="60565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脂肪を　　　　　除去する</a:t>
          </a:r>
          <a:endParaRPr kumimoji="1" lang="ja-JP" altLang="en-US" sz="2000" kern="1200" dirty="0"/>
        </a:p>
      </dsp:txBody>
      <dsp:txXfrm>
        <a:off x="4157962" y="1763119"/>
        <a:ext cx="1518376" cy="570176"/>
      </dsp:txXfrm>
    </dsp:sp>
    <dsp:sp modelId="{18986C0C-2D32-4560-B684-E26DC3F12FB1}">
      <dsp:nvSpPr>
        <dsp:cNvPr id="0" name=""/>
        <dsp:cNvSpPr/>
      </dsp:nvSpPr>
      <dsp:spPr>
        <a:xfrm rot="267409">
          <a:off x="3664573" y="2715598"/>
          <a:ext cx="476370" cy="21204"/>
        </a:xfrm>
        <a:custGeom>
          <a:avLst/>
          <a:gdLst/>
          <a:ahLst/>
          <a:cxnLst/>
          <a:rect l="0" t="0" r="0" b="0"/>
          <a:pathLst>
            <a:path>
              <a:moveTo>
                <a:pt x="0" y="10602"/>
              </a:moveTo>
              <a:lnTo>
                <a:pt x="476370" y="10602"/>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890849" y="2714291"/>
        <a:ext cx="23818" cy="23818"/>
      </dsp:txXfrm>
    </dsp:sp>
    <dsp:sp modelId="{E45EAA47-DBDD-4AB6-87ED-2B22D1023263}">
      <dsp:nvSpPr>
        <dsp:cNvPr id="0" name=""/>
        <dsp:cNvSpPr/>
      </dsp:nvSpPr>
      <dsp:spPr>
        <a:xfrm>
          <a:off x="4140223" y="2441882"/>
          <a:ext cx="1553854" cy="60565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老廃物を　　除去する</a:t>
          </a:r>
          <a:endParaRPr kumimoji="1" lang="ja-JP" altLang="en-US" sz="2000" kern="1200" dirty="0"/>
        </a:p>
      </dsp:txBody>
      <dsp:txXfrm>
        <a:off x="4157962" y="2459621"/>
        <a:ext cx="1518376" cy="570176"/>
      </dsp:txXfrm>
    </dsp:sp>
    <dsp:sp modelId="{ABF372A3-03F4-4857-AB4E-7C20A4B6E93E}">
      <dsp:nvSpPr>
        <dsp:cNvPr id="0" name=""/>
        <dsp:cNvSpPr/>
      </dsp:nvSpPr>
      <dsp:spPr>
        <a:xfrm rot="4048827">
          <a:off x="766375" y="3399103"/>
          <a:ext cx="1442241" cy="21204"/>
        </a:xfrm>
        <a:custGeom>
          <a:avLst/>
          <a:gdLst/>
          <a:ahLst/>
          <a:cxnLst/>
          <a:rect l="0" t="0" r="0" b="0"/>
          <a:pathLst>
            <a:path>
              <a:moveTo>
                <a:pt x="0" y="10602"/>
              </a:moveTo>
              <a:lnTo>
                <a:pt x="1442241" y="10602"/>
              </a:lnTo>
            </a:path>
          </a:pathLst>
        </a:custGeom>
        <a:noFill/>
        <a:ln w="254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1451440" y="3373649"/>
        <a:ext cx="72112" cy="72112"/>
      </dsp:txXfrm>
    </dsp:sp>
    <dsp:sp modelId="{FDFC55F1-23B9-44EF-B8E5-013CA064E029}">
      <dsp:nvSpPr>
        <dsp:cNvPr id="0" name=""/>
        <dsp:cNvSpPr/>
      </dsp:nvSpPr>
      <dsp:spPr>
        <a:xfrm>
          <a:off x="1763684" y="3773013"/>
          <a:ext cx="1901608" cy="60565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カロリーの消費量を増やす</a:t>
          </a:r>
          <a:endParaRPr kumimoji="1" lang="ja-JP" altLang="en-US" sz="2000" kern="1200" dirty="0"/>
        </a:p>
      </dsp:txBody>
      <dsp:txXfrm>
        <a:off x="1781423" y="3790752"/>
        <a:ext cx="1866130" cy="570176"/>
      </dsp:txXfrm>
    </dsp:sp>
    <dsp:sp modelId="{EABA83C7-A560-440F-A2A0-67EA8DA7C6D1}">
      <dsp:nvSpPr>
        <dsp:cNvPr id="0" name=""/>
        <dsp:cNvSpPr/>
      </dsp:nvSpPr>
      <dsp:spPr>
        <a:xfrm rot="445360">
          <a:off x="3663286" y="4096174"/>
          <a:ext cx="478943" cy="21204"/>
        </a:xfrm>
        <a:custGeom>
          <a:avLst/>
          <a:gdLst/>
          <a:ahLst/>
          <a:cxnLst/>
          <a:rect l="0" t="0" r="0" b="0"/>
          <a:pathLst>
            <a:path>
              <a:moveTo>
                <a:pt x="0" y="10602"/>
              </a:moveTo>
              <a:lnTo>
                <a:pt x="478943" y="10602"/>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890784" y="4094803"/>
        <a:ext cx="23947" cy="23947"/>
      </dsp:txXfrm>
    </dsp:sp>
    <dsp:sp modelId="{2B076353-2A0C-4A03-8B52-B200AC1DD586}">
      <dsp:nvSpPr>
        <dsp:cNvPr id="0" name=""/>
        <dsp:cNvSpPr/>
      </dsp:nvSpPr>
      <dsp:spPr>
        <a:xfrm>
          <a:off x="4140223" y="3834886"/>
          <a:ext cx="1553854" cy="60565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運動による放出量を増やす</a:t>
          </a:r>
          <a:endParaRPr kumimoji="1" lang="ja-JP" altLang="en-US" sz="2000" kern="1200" dirty="0"/>
        </a:p>
      </dsp:txBody>
      <dsp:txXfrm>
        <a:off x="4157962" y="3852625"/>
        <a:ext cx="1518376" cy="570176"/>
      </dsp:txXfrm>
    </dsp:sp>
    <dsp:sp modelId="{B63E6C13-CA04-47C2-8255-C65DC7322775}">
      <dsp:nvSpPr>
        <dsp:cNvPr id="0" name=""/>
        <dsp:cNvSpPr/>
      </dsp:nvSpPr>
      <dsp:spPr>
        <a:xfrm>
          <a:off x="5694077" y="4127111"/>
          <a:ext cx="484523" cy="21204"/>
        </a:xfrm>
        <a:custGeom>
          <a:avLst/>
          <a:gdLst/>
          <a:ahLst/>
          <a:cxnLst/>
          <a:rect l="0" t="0" r="0" b="0"/>
          <a:pathLst>
            <a:path>
              <a:moveTo>
                <a:pt x="0" y="10602"/>
              </a:moveTo>
              <a:lnTo>
                <a:pt x="484523" y="1060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924225" y="4125600"/>
        <a:ext cx="24226" cy="24226"/>
      </dsp:txXfrm>
    </dsp:sp>
    <dsp:sp modelId="{DAF82A6E-5ACC-42E7-B7AC-A92595B3FB8C}">
      <dsp:nvSpPr>
        <dsp:cNvPr id="0" name=""/>
        <dsp:cNvSpPr/>
      </dsp:nvSpPr>
      <dsp:spPr>
        <a:xfrm>
          <a:off x="6178600" y="3834886"/>
          <a:ext cx="1211308" cy="60565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t>エクササイズを行う</a:t>
          </a:r>
          <a:endParaRPr kumimoji="1" lang="ja-JP" altLang="en-US" sz="1600" kern="1200" dirty="0"/>
        </a:p>
      </dsp:txBody>
      <dsp:txXfrm>
        <a:off x="6196339" y="3852625"/>
        <a:ext cx="1175830" cy="570176"/>
      </dsp:txXfrm>
    </dsp:sp>
    <dsp:sp modelId="{F35A6B38-46B8-49B1-A8D6-2CDA7684D58A}">
      <dsp:nvSpPr>
        <dsp:cNvPr id="0" name=""/>
        <dsp:cNvSpPr/>
      </dsp:nvSpPr>
      <dsp:spPr>
        <a:xfrm rot="18289469">
          <a:off x="7207942" y="3778860"/>
          <a:ext cx="848456" cy="21204"/>
        </a:xfrm>
        <a:custGeom>
          <a:avLst/>
          <a:gdLst/>
          <a:ahLst/>
          <a:cxnLst/>
          <a:rect l="0" t="0" r="0" b="0"/>
          <a:pathLst>
            <a:path>
              <a:moveTo>
                <a:pt x="0" y="10602"/>
              </a:moveTo>
              <a:lnTo>
                <a:pt x="848456" y="10602"/>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10958" y="3768251"/>
        <a:ext cx="42422" cy="42422"/>
      </dsp:txXfrm>
    </dsp:sp>
    <dsp:sp modelId="{C90A563A-1CDE-4152-9A18-89B06ED8B6F9}">
      <dsp:nvSpPr>
        <dsp:cNvPr id="0" name=""/>
        <dsp:cNvSpPr/>
      </dsp:nvSpPr>
      <dsp:spPr>
        <a:xfrm>
          <a:off x="7874431" y="3138384"/>
          <a:ext cx="1211308" cy="605654"/>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t>ジョギングをする</a:t>
          </a:r>
          <a:endParaRPr kumimoji="1" lang="ja-JP" altLang="en-US" sz="1600" kern="1200" dirty="0"/>
        </a:p>
      </dsp:txBody>
      <dsp:txXfrm>
        <a:off x="7892170" y="3156123"/>
        <a:ext cx="1175830" cy="570176"/>
      </dsp:txXfrm>
    </dsp:sp>
    <dsp:sp modelId="{6425EB4D-1B11-4F6F-B9A1-2A0CB60CC8BC}">
      <dsp:nvSpPr>
        <dsp:cNvPr id="0" name=""/>
        <dsp:cNvSpPr/>
      </dsp:nvSpPr>
      <dsp:spPr>
        <a:xfrm>
          <a:off x="7389908" y="4127111"/>
          <a:ext cx="484523" cy="21204"/>
        </a:xfrm>
        <a:custGeom>
          <a:avLst/>
          <a:gdLst/>
          <a:ahLst/>
          <a:cxnLst/>
          <a:rect l="0" t="0" r="0" b="0"/>
          <a:pathLst>
            <a:path>
              <a:moveTo>
                <a:pt x="0" y="10602"/>
              </a:moveTo>
              <a:lnTo>
                <a:pt x="484523" y="10602"/>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20057" y="4125600"/>
        <a:ext cx="24226" cy="24226"/>
      </dsp:txXfrm>
    </dsp:sp>
    <dsp:sp modelId="{A7EDB790-B407-431E-A5D8-B14D6F333FEB}">
      <dsp:nvSpPr>
        <dsp:cNvPr id="0" name=""/>
        <dsp:cNvSpPr/>
      </dsp:nvSpPr>
      <dsp:spPr>
        <a:xfrm>
          <a:off x="7874431" y="3834886"/>
          <a:ext cx="1211308" cy="605654"/>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t>水泳をする</a:t>
          </a:r>
          <a:endParaRPr kumimoji="1" lang="ja-JP" altLang="en-US" sz="1600" kern="1200" dirty="0"/>
        </a:p>
      </dsp:txBody>
      <dsp:txXfrm>
        <a:off x="7892170" y="3852625"/>
        <a:ext cx="1175830" cy="570176"/>
      </dsp:txXfrm>
    </dsp:sp>
    <dsp:sp modelId="{C41081D8-6DF0-4BAD-BFD7-352295DB25DA}">
      <dsp:nvSpPr>
        <dsp:cNvPr id="0" name=""/>
        <dsp:cNvSpPr/>
      </dsp:nvSpPr>
      <dsp:spPr>
        <a:xfrm rot="3310531">
          <a:off x="7207942" y="4475362"/>
          <a:ext cx="848456" cy="21204"/>
        </a:xfrm>
        <a:custGeom>
          <a:avLst/>
          <a:gdLst/>
          <a:ahLst/>
          <a:cxnLst/>
          <a:rect l="0" t="0" r="0" b="0"/>
          <a:pathLst>
            <a:path>
              <a:moveTo>
                <a:pt x="0" y="10602"/>
              </a:moveTo>
              <a:lnTo>
                <a:pt x="848456" y="10602"/>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10958" y="4464753"/>
        <a:ext cx="42422" cy="42422"/>
      </dsp:txXfrm>
    </dsp:sp>
    <dsp:sp modelId="{F346E3B1-A5DB-4DB5-85A8-0B568ECE1663}">
      <dsp:nvSpPr>
        <dsp:cNvPr id="0" name=""/>
        <dsp:cNvSpPr/>
      </dsp:nvSpPr>
      <dsp:spPr>
        <a:xfrm>
          <a:off x="7874431" y="4531389"/>
          <a:ext cx="1211308" cy="605654"/>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kern="1200" dirty="0" smtClean="0"/>
            <a:t>その他</a:t>
          </a:r>
          <a:endParaRPr kumimoji="1" lang="ja-JP" altLang="en-US" sz="1600" kern="1200" dirty="0"/>
        </a:p>
      </dsp:txBody>
      <dsp:txXfrm>
        <a:off x="7892170" y="4549128"/>
        <a:ext cx="1175830" cy="570176"/>
      </dsp:txXfrm>
    </dsp:sp>
    <dsp:sp modelId="{F7E3F6CF-4035-470F-BC56-667A788F4E61}">
      <dsp:nvSpPr>
        <dsp:cNvPr id="0" name=""/>
        <dsp:cNvSpPr/>
      </dsp:nvSpPr>
      <dsp:spPr>
        <a:xfrm rot="3476599">
          <a:off x="3455351" y="4444425"/>
          <a:ext cx="894814" cy="21204"/>
        </a:xfrm>
        <a:custGeom>
          <a:avLst/>
          <a:gdLst/>
          <a:ahLst/>
          <a:cxnLst/>
          <a:rect l="0" t="0" r="0" b="0"/>
          <a:pathLst>
            <a:path>
              <a:moveTo>
                <a:pt x="0" y="10602"/>
              </a:moveTo>
              <a:lnTo>
                <a:pt x="894814" y="10602"/>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3880387" y="4432657"/>
        <a:ext cx="44740" cy="44740"/>
      </dsp:txXfrm>
    </dsp:sp>
    <dsp:sp modelId="{BDBD1AB0-17DD-4819-9356-F8988E75218A}">
      <dsp:nvSpPr>
        <dsp:cNvPr id="0" name=""/>
        <dsp:cNvSpPr/>
      </dsp:nvSpPr>
      <dsp:spPr>
        <a:xfrm>
          <a:off x="4140223" y="4531389"/>
          <a:ext cx="1553854" cy="60565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基礎代謝率を上げる</a:t>
          </a:r>
          <a:endParaRPr kumimoji="1" lang="ja-JP" altLang="en-US" sz="2000" kern="1200" dirty="0"/>
        </a:p>
      </dsp:txBody>
      <dsp:txXfrm>
        <a:off x="4157962" y="4549128"/>
        <a:ext cx="1518376" cy="570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2D9AA-5625-4509-AC92-B5CCCCFD1CDF}">
      <dsp:nvSpPr>
        <dsp:cNvPr id="0" name=""/>
        <dsp:cNvSpPr/>
      </dsp:nvSpPr>
      <dsp:spPr>
        <a:xfrm>
          <a:off x="4306" y="1406628"/>
          <a:ext cx="3425411" cy="17127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人</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54469" y="1456791"/>
        <a:ext cx="3325085" cy="1612379"/>
      </dsp:txXfrm>
    </dsp:sp>
    <dsp:sp modelId="{1CC7D28D-E07F-4D05-A4E7-A11F6C3BF892}">
      <dsp:nvSpPr>
        <dsp:cNvPr id="0" name=""/>
        <dsp:cNvSpPr/>
      </dsp:nvSpPr>
      <dsp:spPr>
        <a:xfrm rot="19457599">
          <a:off x="3271118" y="1736520"/>
          <a:ext cx="1687362" cy="68115"/>
        </a:xfrm>
        <a:custGeom>
          <a:avLst/>
          <a:gdLst/>
          <a:ahLst/>
          <a:cxnLst/>
          <a:rect l="0" t="0" r="0" b="0"/>
          <a:pathLst>
            <a:path>
              <a:moveTo>
                <a:pt x="0" y="34057"/>
              </a:moveTo>
              <a:lnTo>
                <a:pt x="1687362" y="34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72615" y="1728394"/>
        <a:ext cx="84368" cy="84368"/>
      </dsp:txXfrm>
    </dsp:sp>
    <dsp:sp modelId="{0F85E5FF-74B6-4BE1-80AD-43D740BB71DF}">
      <dsp:nvSpPr>
        <dsp:cNvPr id="0" name=""/>
        <dsp:cNvSpPr/>
      </dsp:nvSpPr>
      <dsp:spPr>
        <a:xfrm>
          <a:off x="4799882" y="421822"/>
          <a:ext cx="3425411" cy="17127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男</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4850045" y="471985"/>
        <a:ext cx="3325085" cy="1612379"/>
      </dsp:txXfrm>
    </dsp:sp>
    <dsp:sp modelId="{B97D0445-0301-4213-A480-F6ECF4DCA32D}">
      <dsp:nvSpPr>
        <dsp:cNvPr id="0" name=""/>
        <dsp:cNvSpPr/>
      </dsp:nvSpPr>
      <dsp:spPr>
        <a:xfrm rot="2142401">
          <a:off x="3271118" y="2721326"/>
          <a:ext cx="1687362" cy="68115"/>
        </a:xfrm>
        <a:custGeom>
          <a:avLst/>
          <a:gdLst/>
          <a:ahLst/>
          <a:cxnLst/>
          <a:rect l="0" t="0" r="0" b="0"/>
          <a:pathLst>
            <a:path>
              <a:moveTo>
                <a:pt x="0" y="34057"/>
              </a:moveTo>
              <a:lnTo>
                <a:pt x="1687362" y="34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72615" y="2713200"/>
        <a:ext cx="84368" cy="84368"/>
      </dsp:txXfrm>
    </dsp:sp>
    <dsp:sp modelId="{0A68739B-27A4-4E28-B01A-0471A84D6C4D}">
      <dsp:nvSpPr>
        <dsp:cNvPr id="0" name=""/>
        <dsp:cNvSpPr/>
      </dsp:nvSpPr>
      <dsp:spPr>
        <a:xfrm>
          <a:off x="4799882" y="2391434"/>
          <a:ext cx="3425411" cy="17127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女</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4850045" y="2441597"/>
        <a:ext cx="3325085" cy="16123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2D9AA-5625-4509-AC92-B5CCCCFD1CDF}">
      <dsp:nvSpPr>
        <dsp:cNvPr id="0" name=""/>
        <dsp:cNvSpPr/>
      </dsp:nvSpPr>
      <dsp:spPr>
        <a:xfrm>
          <a:off x="4306" y="1406628"/>
          <a:ext cx="3425411" cy="17127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人</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54469" y="1456791"/>
        <a:ext cx="3325085" cy="1612379"/>
      </dsp:txXfrm>
    </dsp:sp>
    <dsp:sp modelId="{1CC7D28D-E07F-4D05-A4E7-A11F6C3BF892}">
      <dsp:nvSpPr>
        <dsp:cNvPr id="0" name=""/>
        <dsp:cNvSpPr/>
      </dsp:nvSpPr>
      <dsp:spPr>
        <a:xfrm rot="19457599">
          <a:off x="3271118" y="1736520"/>
          <a:ext cx="1687362" cy="68115"/>
        </a:xfrm>
        <a:custGeom>
          <a:avLst/>
          <a:gdLst/>
          <a:ahLst/>
          <a:cxnLst/>
          <a:rect l="0" t="0" r="0" b="0"/>
          <a:pathLst>
            <a:path>
              <a:moveTo>
                <a:pt x="0" y="34057"/>
              </a:moveTo>
              <a:lnTo>
                <a:pt x="1687362" y="34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72615" y="1728394"/>
        <a:ext cx="84368" cy="84368"/>
      </dsp:txXfrm>
    </dsp:sp>
    <dsp:sp modelId="{0F85E5FF-74B6-4BE1-80AD-43D740BB71DF}">
      <dsp:nvSpPr>
        <dsp:cNvPr id="0" name=""/>
        <dsp:cNvSpPr/>
      </dsp:nvSpPr>
      <dsp:spPr>
        <a:xfrm>
          <a:off x="4799882" y="421822"/>
          <a:ext cx="3425411" cy="17127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成人</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4850045" y="471985"/>
        <a:ext cx="3325085" cy="1612379"/>
      </dsp:txXfrm>
    </dsp:sp>
    <dsp:sp modelId="{B97D0445-0301-4213-A480-F6ECF4DCA32D}">
      <dsp:nvSpPr>
        <dsp:cNvPr id="0" name=""/>
        <dsp:cNvSpPr/>
      </dsp:nvSpPr>
      <dsp:spPr>
        <a:xfrm rot="2142401">
          <a:off x="3271118" y="2721326"/>
          <a:ext cx="1687362" cy="68115"/>
        </a:xfrm>
        <a:custGeom>
          <a:avLst/>
          <a:gdLst/>
          <a:ahLst/>
          <a:cxnLst/>
          <a:rect l="0" t="0" r="0" b="0"/>
          <a:pathLst>
            <a:path>
              <a:moveTo>
                <a:pt x="0" y="34057"/>
              </a:moveTo>
              <a:lnTo>
                <a:pt x="1687362" y="34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72615" y="2713200"/>
        <a:ext cx="84368" cy="84368"/>
      </dsp:txXfrm>
    </dsp:sp>
    <dsp:sp modelId="{0A68739B-27A4-4E28-B01A-0471A84D6C4D}">
      <dsp:nvSpPr>
        <dsp:cNvPr id="0" name=""/>
        <dsp:cNvSpPr/>
      </dsp:nvSpPr>
      <dsp:spPr>
        <a:xfrm>
          <a:off x="4799882" y="2391434"/>
          <a:ext cx="3425411" cy="17127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未成年</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4850045" y="2441597"/>
        <a:ext cx="3325085" cy="16123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2D9AA-5625-4509-AC92-B5CCCCFD1CDF}">
      <dsp:nvSpPr>
        <dsp:cNvPr id="0" name=""/>
        <dsp:cNvSpPr/>
      </dsp:nvSpPr>
      <dsp:spPr>
        <a:xfrm>
          <a:off x="4306" y="1406628"/>
          <a:ext cx="3425411" cy="171270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時間</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54469" y="1456791"/>
        <a:ext cx="3325085" cy="1612379"/>
      </dsp:txXfrm>
    </dsp:sp>
    <dsp:sp modelId="{1CC7D28D-E07F-4D05-A4E7-A11F6C3BF892}">
      <dsp:nvSpPr>
        <dsp:cNvPr id="0" name=""/>
        <dsp:cNvSpPr/>
      </dsp:nvSpPr>
      <dsp:spPr>
        <a:xfrm rot="19457599">
          <a:off x="3271118" y="1736520"/>
          <a:ext cx="1687362" cy="68115"/>
        </a:xfrm>
        <a:custGeom>
          <a:avLst/>
          <a:gdLst/>
          <a:ahLst/>
          <a:cxnLst/>
          <a:rect l="0" t="0" r="0" b="0"/>
          <a:pathLst>
            <a:path>
              <a:moveTo>
                <a:pt x="0" y="34057"/>
              </a:moveTo>
              <a:lnTo>
                <a:pt x="1687362" y="3405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72615" y="1728394"/>
        <a:ext cx="84368" cy="84368"/>
      </dsp:txXfrm>
    </dsp:sp>
    <dsp:sp modelId="{0F85E5FF-74B6-4BE1-80AD-43D740BB71DF}">
      <dsp:nvSpPr>
        <dsp:cNvPr id="0" name=""/>
        <dsp:cNvSpPr/>
      </dsp:nvSpPr>
      <dsp:spPr>
        <a:xfrm>
          <a:off x="4799882" y="421822"/>
          <a:ext cx="3425411" cy="171270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午前</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4850045" y="471985"/>
        <a:ext cx="3325085" cy="1612379"/>
      </dsp:txXfrm>
    </dsp:sp>
    <dsp:sp modelId="{B97D0445-0301-4213-A480-F6ECF4DCA32D}">
      <dsp:nvSpPr>
        <dsp:cNvPr id="0" name=""/>
        <dsp:cNvSpPr/>
      </dsp:nvSpPr>
      <dsp:spPr>
        <a:xfrm rot="2142401">
          <a:off x="3271118" y="2721326"/>
          <a:ext cx="1687362" cy="68115"/>
        </a:xfrm>
        <a:custGeom>
          <a:avLst/>
          <a:gdLst/>
          <a:ahLst/>
          <a:cxnLst/>
          <a:rect l="0" t="0" r="0" b="0"/>
          <a:pathLst>
            <a:path>
              <a:moveTo>
                <a:pt x="0" y="34057"/>
              </a:moveTo>
              <a:lnTo>
                <a:pt x="1687362" y="3405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72615" y="2713200"/>
        <a:ext cx="84368" cy="84368"/>
      </dsp:txXfrm>
    </dsp:sp>
    <dsp:sp modelId="{0A68739B-27A4-4E28-B01A-0471A84D6C4D}">
      <dsp:nvSpPr>
        <dsp:cNvPr id="0" name=""/>
        <dsp:cNvSpPr/>
      </dsp:nvSpPr>
      <dsp:spPr>
        <a:xfrm>
          <a:off x="4799882" y="2391434"/>
          <a:ext cx="3425411" cy="171270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午後</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4850045" y="2441597"/>
        <a:ext cx="3325085" cy="16123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2D9AA-5625-4509-AC92-B5CCCCFD1CDF}">
      <dsp:nvSpPr>
        <dsp:cNvPr id="0" name=""/>
        <dsp:cNvSpPr/>
      </dsp:nvSpPr>
      <dsp:spPr>
        <a:xfrm>
          <a:off x="4306" y="1406628"/>
          <a:ext cx="3425411" cy="171270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時間</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54469" y="1456791"/>
        <a:ext cx="3325085" cy="1612379"/>
      </dsp:txXfrm>
    </dsp:sp>
    <dsp:sp modelId="{1CC7D28D-E07F-4D05-A4E7-A11F6C3BF892}">
      <dsp:nvSpPr>
        <dsp:cNvPr id="0" name=""/>
        <dsp:cNvSpPr/>
      </dsp:nvSpPr>
      <dsp:spPr>
        <a:xfrm rot="19457599">
          <a:off x="3271118" y="1736520"/>
          <a:ext cx="1687362" cy="68115"/>
        </a:xfrm>
        <a:custGeom>
          <a:avLst/>
          <a:gdLst/>
          <a:ahLst/>
          <a:cxnLst/>
          <a:rect l="0" t="0" r="0" b="0"/>
          <a:pathLst>
            <a:path>
              <a:moveTo>
                <a:pt x="0" y="34057"/>
              </a:moveTo>
              <a:lnTo>
                <a:pt x="1687362" y="3405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72615" y="1728394"/>
        <a:ext cx="84368" cy="84368"/>
      </dsp:txXfrm>
    </dsp:sp>
    <dsp:sp modelId="{0F85E5FF-74B6-4BE1-80AD-43D740BB71DF}">
      <dsp:nvSpPr>
        <dsp:cNvPr id="0" name=""/>
        <dsp:cNvSpPr/>
      </dsp:nvSpPr>
      <dsp:spPr>
        <a:xfrm>
          <a:off x="4799882" y="421822"/>
          <a:ext cx="3425411" cy="171270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平日</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4850045" y="471985"/>
        <a:ext cx="3325085" cy="1612379"/>
      </dsp:txXfrm>
    </dsp:sp>
    <dsp:sp modelId="{B97D0445-0301-4213-A480-F6ECF4DCA32D}">
      <dsp:nvSpPr>
        <dsp:cNvPr id="0" name=""/>
        <dsp:cNvSpPr/>
      </dsp:nvSpPr>
      <dsp:spPr>
        <a:xfrm rot="2142401">
          <a:off x="3271118" y="2721326"/>
          <a:ext cx="1687362" cy="68115"/>
        </a:xfrm>
        <a:custGeom>
          <a:avLst/>
          <a:gdLst/>
          <a:ahLst/>
          <a:cxnLst/>
          <a:rect l="0" t="0" r="0" b="0"/>
          <a:pathLst>
            <a:path>
              <a:moveTo>
                <a:pt x="0" y="34057"/>
              </a:moveTo>
              <a:lnTo>
                <a:pt x="1687362" y="3405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72615" y="2713200"/>
        <a:ext cx="84368" cy="84368"/>
      </dsp:txXfrm>
    </dsp:sp>
    <dsp:sp modelId="{0A68739B-27A4-4E28-B01A-0471A84D6C4D}">
      <dsp:nvSpPr>
        <dsp:cNvPr id="0" name=""/>
        <dsp:cNvSpPr/>
      </dsp:nvSpPr>
      <dsp:spPr>
        <a:xfrm>
          <a:off x="4799882" y="2391434"/>
          <a:ext cx="3425411" cy="171270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HG丸ｺﾞｼｯｸM-PRO" panose="020F0600000000000000" pitchFamily="50" charset="-128"/>
              <a:ea typeface="HG丸ｺﾞｼｯｸM-PRO" panose="020F0600000000000000" pitchFamily="50" charset="-128"/>
            </a:rPr>
            <a:t>休日</a:t>
          </a:r>
          <a:endParaRPr kumimoji="1" lang="ja-JP" altLang="en-US" sz="6500" kern="1200" dirty="0">
            <a:latin typeface="HG丸ｺﾞｼｯｸM-PRO" panose="020F0600000000000000" pitchFamily="50" charset="-128"/>
            <a:ea typeface="HG丸ｺﾞｼｯｸM-PRO" panose="020F0600000000000000" pitchFamily="50" charset="-128"/>
          </a:endParaRPr>
        </a:p>
      </dsp:txBody>
      <dsp:txXfrm>
        <a:off x="4850045" y="2441597"/>
        <a:ext cx="3325085" cy="16123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2D9AA-5625-4509-AC92-B5CCCCFD1CDF}">
      <dsp:nvSpPr>
        <dsp:cNvPr id="0" name=""/>
        <dsp:cNvSpPr/>
      </dsp:nvSpPr>
      <dsp:spPr>
        <a:xfrm>
          <a:off x="1675023" y="1754694"/>
          <a:ext cx="2033147" cy="101657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r>
            <a:rPr kumimoji="1" lang="ja-JP" altLang="en-US" sz="5900" kern="1200" dirty="0" smtClean="0">
              <a:latin typeface="HG丸ｺﾞｼｯｸM-PRO" panose="020F0600000000000000" pitchFamily="50" charset="-128"/>
              <a:ea typeface="HG丸ｺﾞｼｯｸM-PRO" panose="020F0600000000000000" pitchFamily="50" charset="-128"/>
            </a:rPr>
            <a:t>時間</a:t>
          </a:r>
          <a:endParaRPr kumimoji="1" lang="ja-JP" altLang="en-US" sz="5900" kern="1200" dirty="0">
            <a:latin typeface="HG丸ｺﾞｼｯｸM-PRO" panose="020F0600000000000000" pitchFamily="50" charset="-128"/>
            <a:ea typeface="HG丸ｺﾞｼｯｸM-PRO" panose="020F0600000000000000" pitchFamily="50" charset="-128"/>
          </a:endParaRPr>
        </a:p>
      </dsp:txBody>
      <dsp:txXfrm>
        <a:off x="1704797" y="1784468"/>
        <a:ext cx="1973599" cy="957025"/>
      </dsp:txXfrm>
    </dsp:sp>
    <dsp:sp modelId="{1CC7D28D-E07F-4D05-A4E7-A11F6C3BF892}">
      <dsp:nvSpPr>
        <dsp:cNvPr id="0" name=""/>
        <dsp:cNvSpPr/>
      </dsp:nvSpPr>
      <dsp:spPr>
        <a:xfrm rot="17692822">
          <a:off x="3148302" y="1365971"/>
          <a:ext cx="1932994" cy="40429"/>
        </a:xfrm>
        <a:custGeom>
          <a:avLst/>
          <a:gdLst/>
          <a:ahLst/>
          <a:cxnLst/>
          <a:rect l="0" t="0" r="0" b="0"/>
          <a:pathLst>
            <a:path>
              <a:moveTo>
                <a:pt x="0" y="20214"/>
              </a:moveTo>
              <a:lnTo>
                <a:pt x="1932994" y="2021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66475" y="1337861"/>
        <a:ext cx="96649" cy="96649"/>
      </dsp:txXfrm>
    </dsp:sp>
    <dsp:sp modelId="{0F85E5FF-74B6-4BE1-80AD-43D740BB71DF}">
      <dsp:nvSpPr>
        <dsp:cNvPr id="0" name=""/>
        <dsp:cNvSpPr/>
      </dsp:nvSpPr>
      <dsp:spPr>
        <a:xfrm>
          <a:off x="4521429" y="1104"/>
          <a:ext cx="2033147" cy="101657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r>
            <a:rPr kumimoji="1" lang="ja-JP" altLang="en-US" sz="5900" kern="1200" dirty="0" smtClean="0">
              <a:latin typeface="HG丸ｺﾞｼｯｸM-PRO" panose="020F0600000000000000" pitchFamily="50" charset="-128"/>
              <a:ea typeface="HG丸ｺﾞｼｯｸM-PRO" panose="020F0600000000000000" pitchFamily="50" charset="-128"/>
            </a:rPr>
            <a:t>春</a:t>
          </a:r>
          <a:endParaRPr kumimoji="1" lang="ja-JP" altLang="en-US" sz="5900" kern="1200" dirty="0">
            <a:latin typeface="HG丸ｺﾞｼｯｸM-PRO" panose="020F0600000000000000" pitchFamily="50" charset="-128"/>
            <a:ea typeface="HG丸ｺﾞｼｯｸM-PRO" panose="020F0600000000000000" pitchFamily="50" charset="-128"/>
          </a:endParaRPr>
        </a:p>
      </dsp:txBody>
      <dsp:txXfrm>
        <a:off x="4551203" y="30878"/>
        <a:ext cx="1973599" cy="957025"/>
      </dsp:txXfrm>
    </dsp:sp>
    <dsp:sp modelId="{B97D0445-0301-4213-A480-F6ECF4DCA32D}">
      <dsp:nvSpPr>
        <dsp:cNvPr id="0" name=""/>
        <dsp:cNvSpPr/>
      </dsp:nvSpPr>
      <dsp:spPr>
        <a:xfrm rot="19457599">
          <a:off x="3614034" y="1950501"/>
          <a:ext cx="1001531" cy="40429"/>
        </a:xfrm>
        <a:custGeom>
          <a:avLst/>
          <a:gdLst/>
          <a:ahLst/>
          <a:cxnLst/>
          <a:rect l="0" t="0" r="0" b="0"/>
          <a:pathLst>
            <a:path>
              <a:moveTo>
                <a:pt x="0" y="20214"/>
              </a:moveTo>
              <a:lnTo>
                <a:pt x="1001531" y="2021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089761" y="1945678"/>
        <a:ext cx="50076" cy="50076"/>
      </dsp:txXfrm>
    </dsp:sp>
    <dsp:sp modelId="{0A68739B-27A4-4E28-B01A-0471A84D6C4D}">
      <dsp:nvSpPr>
        <dsp:cNvPr id="0" name=""/>
        <dsp:cNvSpPr/>
      </dsp:nvSpPr>
      <dsp:spPr>
        <a:xfrm>
          <a:off x="4521429" y="1170164"/>
          <a:ext cx="2033147" cy="101657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r>
            <a:rPr kumimoji="1" lang="ja-JP" altLang="en-US" sz="5900" kern="1200" dirty="0" smtClean="0">
              <a:latin typeface="HG丸ｺﾞｼｯｸM-PRO" panose="020F0600000000000000" pitchFamily="50" charset="-128"/>
              <a:ea typeface="HG丸ｺﾞｼｯｸM-PRO" panose="020F0600000000000000" pitchFamily="50" charset="-128"/>
            </a:rPr>
            <a:t>夏</a:t>
          </a:r>
          <a:endParaRPr kumimoji="1" lang="ja-JP" altLang="en-US" sz="5900" kern="1200" dirty="0">
            <a:latin typeface="HG丸ｺﾞｼｯｸM-PRO" panose="020F0600000000000000" pitchFamily="50" charset="-128"/>
            <a:ea typeface="HG丸ｺﾞｼｯｸM-PRO" panose="020F0600000000000000" pitchFamily="50" charset="-128"/>
          </a:endParaRPr>
        </a:p>
      </dsp:txBody>
      <dsp:txXfrm>
        <a:off x="4551203" y="1199938"/>
        <a:ext cx="1973599" cy="957025"/>
      </dsp:txXfrm>
    </dsp:sp>
    <dsp:sp modelId="{FC0FA34E-DDB4-43BB-A4F0-2A98F3C81FC8}">
      <dsp:nvSpPr>
        <dsp:cNvPr id="0" name=""/>
        <dsp:cNvSpPr/>
      </dsp:nvSpPr>
      <dsp:spPr>
        <a:xfrm rot="2142401">
          <a:off x="3614034" y="2535031"/>
          <a:ext cx="1001531" cy="40429"/>
        </a:xfrm>
        <a:custGeom>
          <a:avLst/>
          <a:gdLst/>
          <a:ahLst/>
          <a:cxnLst/>
          <a:rect l="0" t="0" r="0" b="0"/>
          <a:pathLst>
            <a:path>
              <a:moveTo>
                <a:pt x="0" y="20214"/>
              </a:moveTo>
              <a:lnTo>
                <a:pt x="1001531" y="2021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089761" y="2530208"/>
        <a:ext cx="50076" cy="50076"/>
      </dsp:txXfrm>
    </dsp:sp>
    <dsp:sp modelId="{9FFC1870-F717-4E8E-9274-47E0E2F98D21}">
      <dsp:nvSpPr>
        <dsp:cNvPr id="0" name=""/>
        <dsp:cNvSpPr/>
      </dsp:nvSpPr>
      <dsp:spPr>
        <a:xfrm>
          <a:off x="4521429" y="2339224"/>
          <a:ext cx="2033147" cy="101657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r>
            <a:rPr kumimoji="1" lang="ja-JP" altLang="en-US" sz="5900" kern="1200" dirty="0" smtClean="0">
              <a:latin typeface="HG丸ｺﾞｼｯｸM-PRO" panose="020F0600000000000000" pitchFamily="50" charset="-128"/>
              <a:ea typeface="HG丸ｺﾞｼｯｸM-PRO" panose="020F0600000000000000" pitchFamily="50" charset="-128"/>
            </a:rPr>
            <a:t>秋</a:t>
          </a:r>
          <a:endParaRPr kumimoji="1" lang="ja-JP" altLang="en-US" sz="5900" kern="1200" dirty="0">
            <a:latin typeface="HG丸ｺﾞｼｯｸM-PRO" panose="020F0600000000000000" pitchFamily="50" charset="-128"/>
            <a:ea typeface="HG丸ｺﾞｼｯｸM-PRO" panose="020F0600000000000000" pitchFamily="50" charset="-128"/>
          </a:endParaRPr>
        </a:p>
      </dsp:txBody>
      <dsp:txXfrm>
        <a:off x="4551203" y="2368998"/>
        <a:ext cx="1973599" cy="957025"/>
      </dsp:txXfrm>
    </dsp:sp>
    <dsp:sp modelId="{9EA77F85-E0AA-4CBE-9A58-74BF0D18EABA}">
      <dsp:nvSpPr>
        <dsp:cNvPr id="0" name=""/>
        <dsp:cNvSpPr/>
      </dsp:nvSpPr>
      <dsp:spPr>
        <a:xfrm rot="3907178">
          <a:off x="3148302" y="3119561"/>
          <a:ext cx="1932994" cy="40429"/>
        </a:xfrm>
        <a:custGeom>
          <a:avLst/>
          <a:gdLst/>
          <a:ahLst/>
          <a:cxnLst/>
          <a:rect l="0" t="0" r="0" b="0"/>
          <a:pathLst>
            <a:path>
              <a:moveTo>
                <a:pt x="0" y="20214"/>
              </a:moveTo>
              <a:lnTo>
                <a:pt x="1932994" y="2021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66475" y="3091451"/>
        <a:ext cx="96649" cy="96649"/>
      </dsp:txXfrm>
    </dsp:sp>
    <dsp:sp modelId="{5D8488AC-49FA-4D1B-81A6-B2B1166416A8}">
      <dsp:nvSpPr>
        <dsp:cNvPr id="0" name=""/>
        <dsp:cNvSpPr/>
      </dsp:nvSpPr>
      <dsp:spPr>
        <a:xfrm>
          <a:off x="4521429" y="3508284"/>
          <a:ext cx="2033147" cy="101657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r>
            <a:rPr kumimoji="1" lang="ja-JP" altLang="en-US" sz="5900" kern="1200" dirty="0" smtClean="0">
              <a:latin typeface="HG丸ｺﾞｼｯｸM-PRO" panose="020F0600000000000000" pitchFamily="50" charset="-128"/>
              <a:ea typeface="HG丸ｺﾞｼｯｸM-PRO" panose="020F0600000000000000" pitchFamily="50" charset="-128"/>
            </a:rPr>
            <a:t>冬</a:t>
          </a:r>
          <a:endParaRPr kumimoji="1" lang="ja-JP" altLang="en-US" sz="5900" kern="1200" dirty="0">
            <a:latin typeface="HG丸ｺﾞｼｯｸM-PRO" panose="020F0600000000000000" pitchFamily="50" charset="-128"/>
            <a:ea typeface="HG丸ｺﾞｼｯｸM-PRO" panose="020F0600000000000000" pitchFamily="50" charset="-128"/>
          </a:endParaRPr>
        </a:p>
      </dsp:txBody>
      <dsp:txXfrm>
        <a:off x="4551203" y="3538058"/>
        <a:ext cx="1973599" cy="9570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708BC7-3533-4BA5-B901-2B062031ADEB}">
      <dsp:nvSpPr>
        <dsp:cNvPr id="0" name=""/>
        <dsp:cNvSpPr/>
      </dsp:nvSpPr>
      <dsp:spPr>
        <a:xfrm>
          <a:off x="4099" y="1627880"/>
          <a:ext cx="3425583" cy="1712791"/>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t>クラス</a:t>
          </a:r>
          <a:endParaRPr kumimoji="1" lang="ja-JP" altLang="en-US" sz="6500" kern="1200" dirty="0"/>
        </a:p>
      </dsp:txBody>
      <dsp:txXfrm>
        <a:off x="54265" y="1678046"/>
        <a:ext cx="3325251" cy="1612459"/>
      </dsp:txXfrm>
    </dsp:sp>
    <dsp:sp modelId="{4B3E5211-425D-4909-BDEB-09534074D2E3}">
      <dsp:nvSpPr>
        <dsp:cNvPr id="0" name=""/>
        <dsp:cNvSpPr/>
      </dsp:nvSpPr>
      <dsp:spPr>
        <a:xfrm rot="19457599">
          <a:off x="3271076" y="1960822"/>
          <a:ext cx="1687447" cy="62050"/>
        </a:xfrm>
        <a:custGeom>
          <a:avLst/>
          <a:gdLst/>
          <a:ahLst/>
          <a:cxnLst/>
          <a:rect l="0" t="0" r="0" b="0"/>
          <a:pathLst>
            <a:path>
              <a:moveTo>
                <a:pt x="0" y="31025"/>
              </a:moveTo>
              <a:lnTo>
                <a:pt x="1687447" y="31025"/>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72613" y="1949662"/>
        <a:ext cx="84372" cy="84372"/>
      </dsp:txXfrm>
    </dsp:sp>
    <dsp:sp modelId="{22CECADD-9232-4737-A918-59702636AD6E}">
      <dsp:nvSpPr>
        <dsp:cNvPr id="0" name=""/>
        <dsp:cNvSpPr/>
      </dsp:nvSpPr>
      <dsp:spPr>
        <a:xfrm>
          <a:off x="4799916" y="643024"/>
          <a:ext cx="3425583" cy="1712791"/>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t>男子</a:t>
          </a:r>
          <a:endParaRPr kumimoji="1" lang="ja-JP" altLang="en-US" sz="6500" kern="1200" dirty="0"/>
        </a:p>
      </dsp:txBody>
      <dsp:txXfrm>
        <a:off x="4850082" y="693190"/>
        <a:ext cx="3325251" cy="1612459"/>
      </dsp:txXfrm>
    </dsp:sp>
    <dsp:sp modelId="{B05C1C24-0B52-4291-8107-F6991EEFB0EE}">
      <dsp:nvSpPr>
        <dsp:cNvPr id="0" name=""/>
        <dsp:cNvSpPr/>
      </dsp:nvSpPr>
      <dsp:spPr>
        <a:xfrm rot="2142401">
          <a:off x="3271076" y="2945678"/>
          <a:ext cx="1687447" cy="62050"/>
        </a:xfrm>
        <a:custGeom>
          <a:avLst/>
          <a:gdLst/>
          <a:ahLst/>
          <a:cxnLst/>
          <a:rect l="0" t="0" r="0" b="0"/>
          <a:pathLst>
            <a:path>
              <a:moveTo>
                <a:pt x="0" y="31025"/>
              </a:moveTo>
              <a:lnTo>
                <a:pt x="1687447" y="31025"/>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4072613" y="2934517"/>
        <a:ext cx="84372" cy="84372"/>
      </dsp:txXfrm>
    </dsp:sp>
    <dsp:sp modelId="{85C1698D-D910-4258-972D-DD41E47DA503}">
      <dsp:nvSpPr>
        <dsp:cNvPr id="0" name=""/>
        <dsp:cNvSpPr/>
      </dsp:nvSpPr>
      <dsp:spPr>
        <a:xfrm>
          <a:off x="4799916" y="2612735"/>
          <a:ext cx="3425583" cy="1712791"/>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t>女子</a:t>
          </a:r>
          <a:endParaRPr kumimoji="1" lang="ja-JP" altLang="en-US" sz="6500" kern="1200" dirty="0"/>
        </a:p>
      </dsp:txBody>
      <dsp:txXfrm>
        <a:off x="4850082" y="2662901"/>
        <a:ext cx="3325251" cy="16124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C49904-932C-468B-8F1C-B573F9415E29}">
      <dsp:nvSpPr>
        <dsp:cNvPr id="0" name=""/>
        <dsp:cNvSpPr/>
      </dsp:nvSpPr>
      <dsp:spPr>
        <a:xfrm>
          <a:off x="504836" y="1732200"/>
          <a:ext cx="3008302" cy="1504151"/>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t>クラス</a:t>
          </a:r>
          <a:endParaRPr kumimoji="1" lang="ja-JP" altLang="en-US" sz="6500" kern="1200" dirty="0"/>
        </a:p>
      </dsp:txBody>
      <dsp:txXfrm>
        <a:off x="548891" y="1776255"/>
        <a:ext cx="2920192" cy="1416041"/>
      </dsp:txXfrm>
    </dsp:sp>
    <dsp:sp modelId="{6BE1392E-5095-45F7-9D0B-2EDD447D1CBC}">
      <dsp:nvSpPr>
        <dsp:cNvPr id="0" name=""/>
        <dsp:cNvSpPr/>
      </dsp:nvSpPr>
      <dsp:spPr>
        <a:xfrm rot="18289469">
          <a:off x="3061222" y="1592142"/>
          <a:ext cx="2107154" cy="54492"/>
        </a:xfrm>
        <a:custGeom>
          <a:avLst/>
          <a:gdLst/>
          <a:ahLst/>
          <a:cxnLst/>
          <a:rect l="0" t="0" r="0" b="0"/>
          <a:pathLst>
            <a:path>
              <a:moveTo>
                <a:pt x="0" y="27246"/>
              </a:moveTo>
              <a:lnTo>
                <a:pt x="2107154" y="27246"/>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kern="1200"/>
        </a:p>
      </dsp:txBody>
      <dsp:txXfrm>
        <a:off x="4062121" y="1566710"/>
        <a:ext cx="105357" cy="105357"/>
      </dsp:txXfrm>
    </dsp:sp>
    <dsp:sp modelId="{112DD4EF-17D0-44D4-85F7-AADDCA822CAC}">
      <dsp:nvSpPr>
        <dsp:cNvPr id="0" name=""/>
        <dsp:cNvSpPr/>
      </dsp:nvSpPr>
      <dsp:spPr>
        <a:xfrm>
          <a:off x="4716460" y="2426"/>
          <a:ext cx="3008302" cy="1504151"/>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t>右利き</a:t>
          </a:r>
          <a:endParaRPr kumimoji="1" lang="ja-JP" altLang="en-US" sz="6500" kern="1200" dirty="0"/>
        </a:p>
      </dsp:txBody>
      <dsp:txXfrm>
        <a:off x="4760515" y="46481"/>
        <a:ext cx="2920192" cy="1416041"/>
      </dsp:txXfrm>
    </dsp:sp>
    <dsp:sp modelId="{919B9207-FC1B-4D93-82CB-366A4D9036DA}">
      <dsp:nvSpPr>
        <dsp:cNvPr id="0" name=""/>
        <dsp:cNvSpPr/>
      </dsp:nvSpPr>
      <dsp:spPr>
        <a:xfrm>
          <a:off x="3513139" y="2457029"/>
          <a:ext cx="1203321" cy="54492"/>
        </a:xfrm>
        <a:custGeom>
          <a:avLst/>
          <a:gdLst/>
          <a:ahLst/>
          <a:cxnLst/>
          <a:rect l="0" t="0" r="0" b="0"/>
          <a:pathLst>
            <a:path>
              <a:moveTo>
                <a:pt x="0" y="27246"/>
              </a:moveTo>
              <a:lnTo>
                <a:pt x="1203321" y="27246"/>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084716" y="2454192"/>
        <a:ext cx="60166" cy="60166"/>
      </dsp:txXfrm>
    </dsp:sp>
    <dsp:sp modelId="{B96D4D9D-3C51-4187-AAA6-0D96291B2005}">
      <dsp:nvSpPr>
        <dsp:cNvPr id="0" name=""/>
        <dsp:cNvSpPr/>
      </dsp:nvSpPr>
      <dsp:spPr>
        <a:xfrm>
          <a:off x="4716460" y="1732200"/>
          <a:ext cx="3008302" cy="1504151"/>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t>左利き</a:t>
          </a:r>
          <a:endParaRPr kumimoji="1" lang="ja-JP" altLang="en-US" sz="6500" kern="1200" dirty="0"/>
        </a:p>
      </dsp:txBody>
      <dsp:txXfrm>
        <a:off x="4760515" y="1776255"/>
        <a:ext cx="2920192" cy="1416041"/>
      </dsp:txXfrm>
    </dsp:sp>
    <dsp:sp modelId="{63709BBE-61C5-43A2-8B54-0D912688A5C5}">
      <dsp:nvSpPr>
        <dsp:cNvPr id="0" name=""/>
        <dsp:cNvSpPr/>
      </dsp:nvSpPr>
      <dsp:spPr>
        <a:xfrm rot="3310531">
          <a:off x="3061222" y="3321917"/>
          <a:ext cx="2107154" cy="54492"/>
        </a:xfrm>
        <a:custGeom>
          <a:avLst/>
          <a:gdLst/>
          <a:ahLst/>
          <a:cxnLst/>
          <a:rect l="0" t="0" r="0" b="0"/>
          <a:pathLst>
            <a:path>
              <a:moveTo>
                <a:pt x="0" y="27246"/>
              </a:moveTo>
              <a:lnTo>
                <a:pt x="2107154" y="27246"/>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kern="1200"/>
        </a:p>
      </dsp:txBody>
      <dsp:txXfrm>
        <a:off x="4062121" y="3296484"/>
        <a:ext cx="105357" cy="105357"/>
      </dsp:txXfrm>
    </dsp:sp>
    <dsp:sp modelId="{4DCC6195-0B11-4BCD-81A0-0D1B3946EF11}">
      <dsp:nvSpPr>
        <dsp:cNvPr id="0" name=""/>
        <dsp:cNvSpPr/>
      </dsp:nvSpPr>
      <dsp:spPr>
        <a:xfrm>
          <a:off x="4716460" y="3461974"/>
          <a:ext cx="3008302" cy="1504151"/>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kumimoji="1" lang="ja-JP" altLang="en-US" sz="6500" kern="1200" dirty="0" smtClean="0"/>
            <a:t>両利き</a:t>
          </a:r>
          <a:endParaRPr kumimoji="1" lang="ja-JP" altLang="en-US" sz="6500" kern="1200" dirty="0"/>
        </a:p>
      </dsp:txBody>
      <dsp:txXfrm>
        <a:off x="4760515" y="3506029"/>
        <a:ext cx="2920192" cy="14160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EF681-09AE-44A1-BD53-5E2CDFD75D3D}">
      <dsp:nvSpPr>
        <dsp:cNvPr id="0" name=""/>
        <dsp:cNvSpPr/>
      </dsp:nvSpPr>
      <dsp:spPr>
        <a:xfrm>
          <a:off x="2364435" y="2100072"/>
          <a:ext cx="1824847" cy="912423"/>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kumimoji="1" lang="ja-JP" altLang="en-US" sz="3400" kern="1200" dirty="0" smtClean="0"/>
            <a:t>クラス</a:t>
          </a:r>
          <a:endParaRPr kumimoji="1" lang="ja-JP" altLang="en-US" sz="3400" kern="1200" dirty="0"/>
        </a:p>
      </dsp:txBody>
      <dsp:txXfrm>
        <a:off x="2391159" y="2126796"/>
        <a:ext cx="1771399" cy="858975"/>
      </dsp:txXfrm>
    </dsp:sp>
    <dsp:sp modelId="{D639BDCB-CCD5-4F31-8467-5AB0BFD8CC6D}">
      <dsp:nvSpPr>
        <dsp:cNvPr id="0" name=""/>
        <dsp:cNvSpPr/>
      </dsp:nvSpPr>
      <dsp:spPr>
        <a:xfrm rot="17350740">
          <a:off x="3443303" y="1490934"/>
          <a:ext cx="2221896" cy="32124"/>
        </a:xfrm>
        <a:custGeom>
          <a:avLst/>
          <a:gdLst/>
          <a:ahLst/>
          <a:cxnLst/>
          <a:rect l="0" t="0" r="0" b="0"/>
          <a:pathLst>
            <a:path>
              <a:moveTo>
                <a:pt x="0" y="16062"/>
              </a:moveTo>
              <a:lnTo>
                <a:pt x="2221896" y="16062"/>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kern="1200"/>
        </a:p>
      </dsp:txBody>
      <dsp:txXfrm>
        <a:off x="4498704" y="1451449"/>
        <a:ext cx="111094" cy="111094"/>
      </dsp:txXfrm>
    </dsp:sp>
    <dsp:sp modelId="{0DF60E3F-9C31-4B6E-B055-8C061F63E584}">
      <dsp:nvSpPr>
        <dsp:cNvPr id="0" name=""/>
        <dsp:cNvSpPr/>
      </dsp:nvSpPr>
      <dsp:spPr>
        <a:xfrm>
          <a:off x="4919221" y="1497"/>
          <a:ext cx="1824847" cy="912423"/>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kumimoji="1" lang="en-US" altLang="ja-JP" sz="3400" kern="1200" dirty="0" smtClean="0"/>
            <a:t>140CM</a:t>
          </a:r>
          <a:r>
            <a:rPr kumimoji="1" lang="ja-JP" altLang="en-US" sz="3400" kern="1200" dirty="0" smtClean="0"/>
            <a:t>台</a:t>
          </a:r>
          <a:endParaRPr kumimoji="1" lang="ja-JP" altLang="en-US" sz="3400" kern="1200" dirty="0"/>
        </a:p>
      </dsp:txBody>
      <dsp:txXfrm>
        <a:off x="4945945" y="28221"/>
        <a:ext cx="1771399" cy="858975"/>
      </dsp:txXfrm>
    </dsp:sp>
    <dsp:sp modelId="{2288AC4B-7E71-4EB1-8A06-CD031DF5241B}">
      <dsp:nvSpPr>
        <dsp:cNvPr id="0" name=""/>
        <dsp:cNvSpPr/>
      </dsp:nvSpPr>
      <dsp:spPr>
        <a:xfrm rot="18289469">
          <a:off x="3915148" y="2015578"/>
          <a:ext cx="1278207" cy="32124"/>
        </a:xfrm>
        <a:custGeom>
          <a:avLst/>
          <a:gdLst/>
          <a:ahLst/>
          <a:cxnLst/>
          <a:rect l="0" t="0" r="0" b="0"/>
          <a:pathLst>
            <a:path>
              <a:moveTo>
                <a:pt x="0" y="16062"/>
              </a:moveTo>
              <a:lnTo>
                <a:pt x="1278207" y="16062"/>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522296" y="1999685"/>
        <a:ext cx="63910" cy="63910"/>
      </dsp:txXfrm>
    </dsp:sp>
    <dsp:sp modelId="{39037A5A-A4BC-4F14-817A-431BA0F6B7BD}">
      <dsp:nvSpPr>
        <dsp:cNvPr id="0" name=""/>
        <dsp:cNvSpPr/>
      </dsp:nvSpPr>
      <dsp:spPr>
        <a:xfrm>
          <a:off x="4919221" y="1050785"/>
          <a:ext cx="1824847" cy="912423"/>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kumimoji="1" lang="en-US" altLang="ja-JP" sz="3400" kern="1200" dirty="0" smtClean="0"/>
            <a:t>150CM</a:t>
          </a:r>
          <a:r>
            <a:rPr kumimoji="1" lang="ja-JP" altLang="en-US" sz="3400" kern="1200" dirty="0" smtClean="0"/>
            <a:t>台</a:t>
          </a:r>
          <a:endParaRPr kumimoji="1" lang="ja-JP" altLang="en-US" sz="3400" kern="1200" dirty="0"/>
        </a:p>
      </dsp:txBody>
      <dsp:txXfrm>
        <a:off x="4945945" y="1077509"/>
        <a:ext cx="1771399" cy="858975"/>
      </dsp:txXfrm>
    </dsp:sp>
    <dsp:sp modelId="{6FBCD8B4-3DD0-4EDC-916D-7B53C94815A2}">
      <dsp:nvSpPr>
        <dsp:cNvPr id="0" name=""/>
        <dsp:cNvSpPr/>
      </dsp:nvSpPr>
      <dsp:spPr>
        <a:xfrm>
          <a:off x="4189282" y="2540221"/>
          <a:ext cx="729938" cy="32124"/>
        </a:xfrm>
        <a:custGeom>
          <a:avLst/>
          <a:gdLst/>
          <a:ahLst/>
          <a:cxnLst/>
          <a:rect l="0" t="0" r="0" b="0"/>
          <a:pathLst>
            <a:path>
              <a:moveTo>
                <a:pt x="0" y="16062"/>
              </a:moveTo>
              <a:lnTo>
                <a:pt x="729938" y="16062"/>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536003" y="2538035"/>
        <a:ext cx="36496" cy="36496"/>
      </dsp:txXfrm>
    </dsp:sp>
    <dsp:sp modelId="{66709186-E462-4AA1-91CA-CF7962276694}">
      <dsp:nvSpPr>
        <dsp:cNvPr id="0" name=""/>
        <dsp:cNvSpPr/>
      </dsp:nvSpPr>
      <dsp:spPr>
        <a:xfrm>
          <a:off x="4919221" y="2100072"/>
          <a:ext cx="1824847" cy="912423"/>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kumimoji="1" lang="en-US" altLang="ja-JP" sz="3400" kern="1200" dirty="0" smtClean="0"/>
            <a:t>160CM</a:t>
          </a:r>
          <a:r>
            <a:rPr kumimoji="1" lang="ja-JP" altLang="en-US" sz="3400" kern="1200" dirty="0" smtClean="0"/>
            <a:t>台</a:t>
          </a:r>
          <a:endParaRPr kumimoji="1" lang="ja-JP" altLang="en-US" sz="3400" kern="1200" dirty="0"/>
        </a:p>
      </dsp:txBody>
      <dsp:txXfrm>
        <a:off x="4945945" y="2126796"/>
        <a:ext cx="1771399" cy="858975"/>
      </dsp:txXfrm>
    </dsp:sp>
    <dsp:sp modelId="{4FF4D7EC-BA59-4AE0-8C22-D553BFC62E66}">
      <dsp:nvSpPr>
        <dsp:cNvPr id="0" name=""/>
        <dsp:cNvSpPr/>
      </dsp:nvSpPr>
      <dsp:spPr>
        <a:xfrm rot="3310531">
          <a:off x="3915148" y="3064865"/>
          <a:ext cx="1278207" cy="32124"/>
        </a:xfrm>
        <a:custGeom>
          <a:avLst/>
          <a:gdLst/>
          <a:ahLst/>
          <a:cxnLst/>
          <a:rect l="0" t="0" r="0" b="0"/>
          <a:pathLst>
            <a:path>
              <a:moveTo>
                <a:pt x="0" y="16062"/>
              </a:moveTo>
              <a:lnTo>
                <a:pt x="1278207" y="16062"/>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522296" y="3048972"/>
        <a:ext cx="63910" cy="63910"/>
      </dsp:txXfrm>
    </dsp:sp>
    <dsp:sp modelId="{4FBD3680-9E50-4519-8564-60A34D06E479}">
      <dsp:nvSpPr>
        <dsp:cNvPr id="0" name=""/>
        <dsp:cNvSpPr/>
      </dsp:nvSpPr>
      <dsp:spPr>
        <a:xfrm>
          <a:off x="4919221" y="3149359"/>
          <a:ext cx="1824847" cy="912423"/>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kumimoji="1" lang="en-US" altLang="ja-JP" sz="3400" kern="1200" dirty="0" smtClean="0"/>
            <a:t>170CM</a:t>
          </a:r>
          <a:r>
            <a:rPr kumimoji="1" lang="ja-JP" altLang="en-US" sz="3400" kern="1200" dirty="0" smtClean="0"/>
            <a:t>台</a:t>
          </a:r>
          <a:endParaRPr kumimoji="1" lang="ja-JP" altLang="en-US" sz="3400" kern="1200" dirty="0"/>
        </a:p>
      </dsp:txBody>
      <dsp:txXfrm>
        <a:off x="4945945" y="3176083"/>
        <a:ext cx="1771399" cy="858975"/>
      </dsp:txXfrm>
    </dsp:sp>
    <dsp:sp modelId="{7037C5F5-06A4-4496-9991-CA4A1114E5F5}">
      <dsp:nvSpPr>
        <dsp:cNvPr id="0" name=""/>
        <dsp:cNvSpPr/>
      </dsp:nvSpPr>
      <dsp:spPr>
        <a:xfrm rot="4249260">
          <a:off x="3443303" y="3589509"/>
          <a:ext cx="2221896" cy="32124"/>
        </a:xfrm>
        <a:custGeom>
          <a:avLst/>
          <a:gdLst/>
          <a:ahLst/>
          <a:cxnLst/>
          <a:rect l="0" t="0" r="0" b="0"/>
          <a:pathLst>
            <a:path>
              <a:moveTo>
                <a:pt x="0" y="16062"/>
              </a:moveTo>
              <a:lnTo>
                <a:pt x="2221896" y="16062"/>
              </a:lnTo>
            </a:path>
          </a:pathLst>
        </a:custGeom>
        <a:noFill/>
        <a:ln w="25400" cap="flat" cmpd="sng" algn="ctr">
          <a:solidFill>
            <a:srgbClr val="00B050"/>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kern="1200"/>
        </a:p>
      </dsp:txBody>
      <dsp:txXfrm>
        <a:off x="4498704" y="3550023"/>
        <a:ext cx="111094" cy="111094"/>
      </dsp:txXfrm>
    </dsp:sp>
    <dsp:sp modelId="{B292AD99-912E-4064-91E4-57FDA5A5F3C5}">
      <dsp:nvSpPr>
        <dsp:cNvPr id="0" name=""/>
        <dsp:cNvSpPr/>
      </dsp:nvSpPr>
      <dsp:spPr>
        <a:xfrm>
          <a:off x="4919221" y="4198646"/>
          <a:ext cx="1824847" cy="912423"/>
        </a:xfrm>
        <a:prstGeom prst="roundRect">
          <a:avLst>
            <a:gd name="adj" fmla="val 1000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kumimoji="1" lang="en-US" altLang="ja-JP" sz="3400" kern="1200" dirty="0" smtClean="0"/>
            <a:t>180CM</a:t>
          </a:r>
          <a:r>
            <a:rPr kumimoji="1" lang="ja-JP" altLang="en-US" sz="3400" kern="1200" dirty="0" smtClean="0"/>
            <a:t>台</a:t>
          </a:r>
          <a:endParaRPr kumimoji="1" lang="ja-JP" altLang="en-US" sz="3400" kern="1200" dirty="0"/>
        </a:p>
      </dsp:txBody>
      <dsp:txXfrm>
        <a:off x="4945945" y="4225370"/>
        <a:ext cx="1771399" cy="8589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8E985-8136-4404-94C6-CD56DD7D3692}" type="datetimeFigureOut">
              <a:rPr kumimoji="1" lang="ja-JP" altLang="en-US" smtClean="0"/>
              <a:pPr/>
              <a:t>2015/3/10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6828E6-3733-4152-9E41-9D782F66BA38}" type="slidenum">
              <a:rPr kumimoji="1" lang="ja-JP" altLang="en-US" smtClean="0"/>
              <a:pPr/>
              <a:t>‹#›</a:t>
            </a:fld>
            <a:endParaRPr kumimoji="1" lang="ja-JP" altLang="en-US"/>
          </a:p>
        </p:txBody>
      </p:sp>
    </p:spTree>
    <p:extLst>
      <p:ext uri="{BB962C8B-B14F-4D97-AF65-F5344CB8AC3E}">
        <p14:creationId xmlns:p14="http://schemas.microsoft.com/office/powerpoint/2010/main" val="19629846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1049095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10223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130509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32402196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273217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310008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172316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42259074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68919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268609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3F86D55-85E5-4255-9DFE-A70FFDA0660D}" type="datetimeFigureOut">
              <a:rPr kumimoji="1" lang="ja-JP" altLang="en-US" smtClean="0"/>
              <a:pPr/>
              <a:t>2015/3/10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299267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86D55-85E5-4255-9DFE-A70FFDA0660D}" type="datetimeFigureOut">
              <a:rPr kumimoji="1" lang="ja-JP" altLang="en-US" smtClean="0"/>
              <a:pPr/>
              <a:t>2015/3/10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A9089-1BE2-421B-AFB0-BB6335383CD6}" type="slidenum">
              <a:rPr kumimoji="1" lang="ja-JP" altLang="en-US" smtClean="0"/>
              <a:pPr/>
              <a:t>‹#›</a:t>
            </a:fld>
            <a:endParaRPr kumimoji="1" lang="ja-JP" altLang="en-US"/>
          </a:p>
        </p:txBody>
      </p:sp>
    </p:spTree>
    <p:extLst>
      <p:ext uri="{BB962C8B-B14F-4D97-AF65-F5344CB8AC3E}">
        <p14:creationId xmlns:p14="http://schemas.microsoft.com/office/powerpoint/2010/main" val="4183273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論理的思考力</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サブタイトル 4"/>
          <p:cNvSpPr>
            <a:spLocks noGrp="1"/>
          </p:cNvSpPr>
          <p:nvPr>
            <p:ph type="subTitle" idx="1"/>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ＭＥＣＥ</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ロジックツリー</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68507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568952" cy="1143000"/>
          </a:xfrm>
        </p:spPr>
        <p:txBody>
          <a:bodyPr>
            <a:noAutofit/>
          </a:bodyPr>
          <a:lstStyle/>
          <a:p>
            <a:r>
              <a:rPr kumimoji="1" lang="ja-JP" altLang="en-US" sz="3600" dirty="0" smtClean="0">
                <a:latin typeface="HG丸ｺﾞｼｯｸM-PRO" panose="020F0600000000000000" pitchFamily="50" charset="-128"/>
                <a:ea typeface="HG丸ｺﾞｼｯｸM-PRO" panose="020F0600000000000000" pitchFamily="50" charset="-128"/>
              </a:rPr>
              <a:t>モレやダブリがあるといいことがない</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1691680" y="2232521"/>
            <a:ext cx="2592288" cy="22322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860032" y="2228248"/>
            <a:ext cx="2592288" cy="22322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3347863" y="3289667"/>
            <a:ext cx="517037" cy="5296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278643" y="2799747"/>
            <a:ext cx="728464" cy="7284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5148064" y="2285519"/>
            <a:ext cx="728464" cy="7284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5148064" y="2681259"/>
            <a:ext cx="656456" cy="66738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5517920" y="2619937"/>
            <a:ext cx="1070304" cy="10147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6372200" y="2471024"/>
            <a:ext cx="728464" cy="7284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6156176" y="3223618"/>
            <a:ext cx="1070304" cy="101470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5217773" y="3670434"/>
            <a:ext cx="517037" cy="5296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1691680" y="4734181"/>
            <a:ext cx="2592288" cy="923330"/>
          </a:xfrm>
          <a:prstGeom prst="rect">
            <a:avLst/>
          </a:prstGeom>
          <a:noFill/>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lang="ja-JP" altLang="en-US" dirty="0">
                <a:latin typeface="HG丸ｺﾞｼｯｸM-PRO" panose="020F0600000000000000" pitchFamily="50" charset="-128"/>
                <a:ea typeface="HG丸ｺﾞｼｯｸM-PRO" panose="020F0600000000000000" pitchFamily="50" charset="-128"/>
              </a:rPr>
              <a:t>モレ</a:t>
            </a:r>
            <a:r>
              <a:rPr lang="ja-JP" altLang="en-US" dirty="0" smtClean="0">
                <a:latin typeface="HG丸ｺﾞｼｯｸM-PRO" panose="020F0600000000000000" pitchFamily="50" charset="-128"/>
                <a:ea typeface="HG丸ｺﾞｼｯｸM-PRO" panose="020F0600000000000000" pitchFamily="50" charset="-128"/>
              </a:rPr>
              <a:t>に</a:t>
            </a:r>
            <a:r>
              <a:rPr lang="ja-JP" altLang="en-US" dirty="0">
                <a:latin typeface="HG丸ｺﾞｼｯｸM-PRO" panose="020F0600000000000000" pitchFamily="50" charset="-128"/>
                <a:ea typeface="HG丸ｺﾞｼｯｸM-PRO" panose="020F0600000000000000" pitchFamily="50" charset="-128"/>
              </a:rPr>
              <a:t>気が付かない</a:t>
            </a:r>
            <a:r>
              <a:rPr lang="ja-JP" altLang="en-US" dirty="0" smtClean="0">
                <a:latin typeface="HG丸ｺﾞｼｯｸM-PRO" panose="020F0600000000000000" pitchFamily="50" charset="-128"/>
                <a:ea typeface="HG丸ｺﾞｼｯｸM-PRO" panose="020F0600000000000000" pitchFamily="50" charset="-128"/>
              </a:rPr>
              <a:t>と</a:t>
            </a:r>
            <a:endParaRPr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a:latin typeface="HG丸ｺﾞｼｯｸM-PRO" panose="020F0600000000000000" pitchFamily="50" charset="-128"/>
                <a:ea typeface="HG丸ｺﾞｼｯｸM-PRO" panose="020F0600000000000000" pitchFamily="50" charset="-128"/>
              </a:rPr>
              <a:t>チャンス</a:t>
            </a:r>
            <a:r>
              <a:rPr kumimoji="1" lang="ja-JP" altLang="en-US" dirty="0" smtClean="0">
                <a:latin typeface="HG丸ｺﾞｼｯｸM-PRO" panose="020F0600000000000000" pitchFamily="50" charset="-128"/>
                <a:ea typeface="HG丸ｺﾞｼｯｸM-PRO" panose="020F0600000000000000" pitchFamily="50" charset="-128"/>
              </a:rPr>
              <a:t>を</a:t>
            </a:r>
            <a:r>
              <a:rPr kumimoji="1" lang="ja-JP" altLang="en-US" dirty="0">
                <a:latin typeface="HG丸ｺﾞｼｯｸM-PRO" panose="020F0600000000000000" pitchFamily="50" charset="-128"/>
                <a:ea typeface="HG丸ｺﾞｼｯｸM-PRO" panose="020F0600000000000000" pitchFamily="50" charset="-128"/>
              </a:rPr>
              <a:t>失う</a:t>
            </a:r>
          </a:p>
        </p:txBody>
      </p:sp>
      <p:sp>
        <p:nvSpPr>
          <p:cNvPr id="26" name="テキスト ボックス 25"/>
          <p:cNvSpPr txBox="1"/>
          <p:nvPr/>
        </p:nvSpPr>
        <p:spPr>
          <a:xfrm>
            <a:off x="4860032" y="4734181"/>
            <a:ext cx="2592288" cy="923330"/>
          </a:xfrm>
          <a:prstGeom prst="rect">
            <a:avLst/>
          </a:prstGeom>
          <a:noFill/>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ダブリがあると</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lang="ja-JP" altLang="en-US" dirty="0" smtClean="0">
                <a:latin typeface="HG丸ｺﾞｼｯｸM-PRO" panose="020F0600000000000000" pitchFamily="50" charset="-128"/>
                <a:ea typeface="HG丸ｺﾞｼｯｸM-PRO" panose="020F0600000000000000" pitchFamily="50" charset="-128"/>
              </a:rPr>
              <a:t>ムダや混乱が発生する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7" name="円/楕円 26"/>
          <p:cNvSpPr/>
          <p:nvPr/>
        </p:nvSpPr>
        <p:spPr>
          <a:xfrm>
            <a:off x="3624495" y="2285519"/>
            <a:ext cx="517037" cy="52964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3624495" y="3854492"/>
            <a:ext cx="517037" cy="52964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2915816" y="3552879"/>
            <a:ext cx="400972" cy="382378"/>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3037248" y="2716900"/>
            <a:ext cx="517037" cy="52964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1761606" y="3744068"/>
            <a:ext cx="650154" cy="64007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2086683" y="2355114"/>
            <a:ext cx="258518" cy="26482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1839055" y="3013983"/>
            <a:ext cx="258518" cy="264823"/>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2513616" y="3711797"/>
            <a:ext cx="129259" cy="132412"/>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2642875" y="2559857"/>
            <a:ext cx="129259" cy="132412"/>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467544" y="404664"/>
            <a:ext cx="8208912"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221230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ドリル問題</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サブタイトル 4"/>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75237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丸ｺﾞｼｯｸM-PRO" panose="020F0600000000000000" pitchFamily="50" charset="-128"/>
                <a:ea typeface="HG丸ｺﾞｼｯｸM-PRO" panose="020F0600000000000000" pitchFamily="50" charset="-128"/>
              </a:rPr>
              <a:t>問題①</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179512" y="1600201"/>
            <a:ext cx="8507288" cy="4421087"/>
          </a:xfrm>
        </p:spPr>
        <p:txBody>
          <a:bodyPr/>
          <a:lstStyle/>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人をＭＥＣＥで分けて</a:t>
            </a:r>
            <a:r>
              <a:rPr kumimoji="1" lang="ja-JP" altLang="en-US" dirty="0" smtClean="0">
                <a:latin typeface="HG丸ｺﾞｼｯｸM-PRO" panose="020F0600000000000000" pitchFamily="50" charset="-128"/>
                <a:ea typeface="HG丸ｺﾞｼｯｸM-PRO" panose="020F0600000000000000" pitchFamily="50" charset="-128"/>
              </a:rPr>
              <a:t>みましょう。</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3275856" y="404664"/>
            <a:ext cx="259228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03667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人をＭＥＣＥで分けたら？</a:t>
            </a:r>
            <a:endParaRPr kumimoji="1" lang="ja-JP" altLang="en-US"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9647625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1115616" y="404664"/>
            <a:ext cx="691276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03262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182D9AA-5625-4509-AC92-B5CCCCFD1CDF}"/>
                                            </p:graphicEl>
                                          </p:spTgt>
                                        </p:tgtEl>
                                        <p:attrNameLst>
                                          <p:attrName>style.visibility</p:attrName>
                                        </p:attrNameLst>
                                      </p:cBhvr>
                                      <p:to>
                                        <p:strVal val="visible"/>
                                      </p:to>
                                    </p:set>
                                    <p:animEffect transition="in" filter="fade">
                                      <p:cBhvr>
                                        <p:cTn id="7" dur="500"/>
                                        <p:tgtEl>
                                          <p:spTgt spid="4">
                                            <p:graphicEl>
                                              <a:dgm id="{3182D9AA-5625-4509-AC92-B5CCCCFD1CD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CC7D28D-E07F-4D05-A4E7-A11F6C3BF892}"/>
                                            </p:graphicEl>
                                          </p:spTgt>
                                        </p:tgtEl>
                                        <p:attrNameLst>
                                          <p:attrName>style.visibility</p:attrName>
                                        </p:attrNameLst>
                                      </p:cBhvr>
                                      <p:to>
                                        <p:strVal val="visible"/>
                                      </p:to>
                                    </p:set>
                                    <p:animEffect transition="in" filter="fade">
                                      <p:cBhvr>
                                        <p:cTn id="12" dur="500"/>
                                        <p:tgtEl>
                                          <p:spTgt spid="4">
                                            <p:graphicEl>
                                              <a:dgm id="{1CC7D28D-E07F-4D05-A4E7-A11F6C3BF89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0F85E5FF-74B6-4BE1-80AD-43D740BB71DF}"/>
                                            </p:graphicEl>
                                          </p:spTgt>
                                        </p:tgtEl>
                                        <p:attrNameLst>
                                          <p:attrName>style.visibility</p:attrName>
                                        </p:attrNameLst>
                                      </p:cBhvr>
                                      <p:to>
                                        <p:strVal val="visible"/>
                                      </p:to>
                                    </p:set>
                                    <p:animEffect transition="in" filter="fade">
                                      <p:cBhvr>
                                        <p:cTn id="15" dur="500"/>
                                        <p:tgtEl>
                                          <p:spTgt spid="4">
                                            <p:graphicEl>
                                              <a:dgm id="{0F85E5FF-74B6-4BE1-80AD-43D740BB71D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B97D0445-0301-4213-A480-F6ECF4DCA32D}"/>
                                            </p:graphicEl>
                                          </p:spTgt>
                                        </p:tgtEl>
                                        <p:attrNameLst>
                                          <p:attrName>style.visibility</p:attrName>
                                        </p:attrNameLst>
                                      </p:cBhvr>
                                      <p:to>
                                        <p:strVal val="visible"/>
                                      </p:to>
                                    </p:set>
                                    <p:animEffect transition="in" filter="fade">
                                      <p:cBhvr>
                                        <p:cTn id="20" dur="500"/>
                                        <p:tgtEl>
                                          <p:spTgt spid="4">
                                            <p:graphicEl>
                                              <a:dgm id="{B97D0445-0301-4213-A480-F6ECF4DCA32D}"/>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0A68739B-27A4-4E28-B01A-0471A84D6C4D}"/>
                                            </p:graphicEl>
                                          </p:spTgt>
                                        </p:tgtEl>
                                        <p:attrNameLst>
                                          <p:attrName>style.visibility</p:attrName>
                                        </p:attrNameLst>
                                      </p:cBhvr>
                                      <p:to>
                                        <p:strVal val="visible"/>
                                      </p:to>
                                    </p:set>
                                    <p:animEffect transition="in" filter="fade">
                                      <p:cBhvr>
                                        <p:cTn id="23" dur="500"/>
                                        <p:tgtEl>
                                          <p:spTgt spid="4">
                                            <p:graphicEl>
                                              <a:dgm id="{0A68739B-27A4-4E28-B01A-0471A84D6C4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人をＭＥＣＥで分けたら？</a:t>
            </a:r>
            <a:endParaRPr kumimoji="1" lang="ja-JP" altLang="en-US"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320586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1115616" y="404664"/>
            <a:ext cx="691276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95357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182D9AA-5625-4509-AC92-B5CCCCFD1CDF}"/>
                                            </p:graphicEl>
                                          </p:spTgt>
                                        </p:tgtEl>
                                        <p:attrNameLst>
                                          <p:attrName>style.visibility</p:attrName>
                                        </p:attrNameLst>
                                      </p:cBhvr>
                                      <p:to>
                                        <p:strVal val="visible"/>
                                      </p:to>
                                    </p:set>
                                    <p:animEffect transition="in" filter="fade">
                                      <p:cBhvr>
                                        <p:cTn id="7" dur="500"/>
                                        <p:tgtEl>
                                          <p:spTgt spid="4">
                                            <p:graphicEl>
                                              <a:dgm id="{3182D9AA-5625-4509-AC92-B5CCCCFD1CD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CC7D28D-E07F-4D05-A4E7-A11F6C3BF892}"/>
                                            </p:graphicEl>
                                          </p:spTgt>
                                        </p:tgtEl>
                                        <p:attrNameLst>
                                          <p:attrName>style.visibility</p:attrName>
                                        </p:attrNameLst>
                                      </p:cBhvr>
                                      <p:to>
                                        <p:strVal val="visible"/>
                                      </p:to>
                                    </p:set>
                                    <p:animEffect transition="in" filter="fade">
                                      <p:cBhvr>
                                        <p:cTn id="12" dur="500"/>
                                        <p:tgtEl>
                                          <p:spTgt spid="4">
                                            <p:graphicEl>
                                              <a:dgm id="{1CC7D28D-E07F-4D05-A4E7-A11F6C3BF89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0F85E5FF-74B6-4BE1-80AD-43D740BB71DF}"/>
                                            </p:graphicEl>
                                          </p:spTgt>
                                        </p:tgtEl>
                                        <p:attrNameLst>
                                          <p:attrName>style.visibility</p:attrName>
                                        </p:attrNameLst>
                                      </p:cBhvr>
                                      <p:to>
                                        <p:strVal val="visible"/>
                                      </p:to>
                                    </p:set>
                                    <p:animEffect transition="in" filter="fade">
                                      <p:cBhvr>
                                        <p:cTn id="15" dur="500"/>
                                        <p:tgtEl>
                                          <p:spTgt spid="4">
                                            <p:graphicEl>
                                              <a:dgm id="{0F85E5FF-74B6-4BE1-80AD-43D740BB71D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B97D0445-0301-4213-A480-F6ECF4DCA32D}"/>
                                            </p:graphicEl>
                                          </p:spTgt>
                                        </p:tgtEl>
                                        <p:attrNameLst>
                                          <p:attrName>style.visibility</p:attrName>
                                        </p:attrNameLst>
                                      </p:cBhvr>
                                      <p:to>
                                        <p:strVal val="visible"/>
                                      </p:to>
                                    </p:set>
                                    <p:animEffect transition="in" filter="fade">
                                      <p:cBhvr>
                                        <p:cTn id="20" dur="500"/>
                                        <p:tgtEl>
                                          <p:spTgt spid="4">
                                            <p:graphicEl>
                                              <a:dgm id="{B97D0445-0301-4213-A480-F6ECF4DCA32D}"/>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0A68739B-27A4-4E28-B01A-0471A84D6C4D}"/>
                                            </p:graphicEl>
                                          </p:spTgt>
                                        </p:tgtEl>
                                        <p:attrNameLst>
                                          <p:attrName>style.visibility</p:attrName>
                                        </p:attrNameLst>
                                      </p:cBhvr>
                                      <p:to>
                                        <p:strVal val="visible"/>
                                      </p:to>
                                    </p:set>
                                    <p:animEffect transition="in" filter="fade">
                                      <p:cBhvr>
                                        <p:cTn id="23" dur="500"/>
                                        <p:tgtEl>
                                          <p:spTgt spid="4">
                                            <p:graphicEl>
                                              <a:dgm id="{0A68739B-27A4-4E28-B01A-0471A84D6C4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丸ｺﾞｼｯｸM-PRO" panose="020F0600000000000000" pitchFamily="50" charset="-128"/>
                <a:ea typeface="HG丸ｺﾞｼｯｸM-PRO" panose="020F0600000000000000" pitchFamily="50" charset="-128"/>
              </a:rPr>
              <a:t>問題②</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179512" y="1600201"/>
            <a:ext cx="8507288" cy="4421087"/>
          </a:xfrm>
        </p:spPr>
        <p:txBody>
          <a:bodyPr/>
          <a:lstStyle/>
          <a:p>
            <a:pPr marL="0" indent="0">
              <a:buNone/>
            </a:pPr>
            <a:r>
              <a:rPr lang="ja-JP" altLang="en-US" dirty="0">
                <a:latin typeface="HG丸ｺﾞｼｯｸM-PRO" panose="020F0600000000000000" pitchFamily="50" charset="-128"/>
                <a:ea typeface="HG丸ｺﾞｼｯｸM-PRO" panose="020F0600000000000000" pitchFamily="50" charset="-128"/>
              </a:rPr>
              <a:t>時間</a:t>
            </a:r>
            <a:r>
              <a:rPr lang="ja-JP" altLang="en-US" dirty="0" smtClean="0">
                <a:latin typeface="HG丸ｺﾞｼｯｸM-PRO" panose="020F0600000000000000" pitchFamily="50" charset="-128"/>
                <a:ea typeface="HG丸ｺﾞｼｯｸM-PRO" panose="020F0600000000000000" pitchFamily="50" charset="-128"/>
              </a:rPr>
              <a:t>をＭＥＣＥで分けて</a:t>
            </a:r>
            <a:r>
              <a:rPr kumimoji="1" lang="ja-JP" altLang="en-US" dirty="0" smtClean="0">
                <a:latin typeface="HG丸ｺﾞｼｯｸM-PRO" panose="020F0600000000000000" pitchFamily="50" charset="-128"/>
                <a:ea typeface="HG丸ｺﾞｼｯｸM-PRO" panose="020F0600000000000000" pitchFamily="50" charset="-128"/>
              </a:rPr>
              <a:t>みましょう。</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3275856" y="404664"/>
            <a:ext cx="259228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46553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丸ｺﾞｼｯｸM-PRO" panose="020F0600000000000000" pitchFamily="50" charset="-128"/>
                <a:ea typeface="HG丸ｺﾞｼｯｸM-PRO" panose="020F0600000000000000" pitchFamily="50" charset="-128"/>
              </a:rPr>
              <a:t>時間</a:t>
            </a:r>
            <a:r>
              <a:rPr kumimoji="1" lang="ja-JP" altLang="en-US" dirty="0" smtClean="0">
                <a:latin typeface="HG丸ｺﾞｼｯｸM-PRO" panose="020F0600000000000000" pitchFamily="50" charset="-128"/>
                <a:ea typeface="HG丸ｺﾞｼｯｸM-PRO" panose="020F0600000000000000" pitchFamily="50" charset="-128"/>
              </a:rPr>
              <a:t>をＭＥＣＥで分けたら？</a:t>
            </a:r>
            <a:endParaRPr kumimoji="1" lang="ja-JP" altLang="en-US"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169003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683568" y="404664"/>
            <a:ext cx="763284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14029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182D9AA-5625-4509-AC92-B5CCCCFD1CDF}"/>
                                            </p:graphicEl>
                                          </p:spTgt>
                                        </p:tgtEl>
                                        <p:attrNameLst>
                                          <p:attrName>style.visibility</p:attrName>
                                        </p:attrNameLst>
                                      </p:cBhvr>
                                      <p:to>
                                        <p:strVal val="visible"/>
                                      </p:to>
                                    </p:set>
                                    <p:animEffect transition="in" filter="fade">
                                      <p:cBhvr>
                                        <p:cTn id="7" dur="500"/>
                                        <p:tgtEl>
                                          <p:spTgt spid="4">
                                            <p:graphicEl>
                                              <a:dgm id="{3182D9AA-5625-4509-AC92-B5CCCCFD1CD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CC7D28D-E07F-4D05-A4E7-A11F6C3BF892}"/>
                                            </p:graphicEl>
                                          </p:spTgt>
                                        </p:tgtEl>
                                        <p:attrNameLst>
                                          <p:attrName>style.visibility</p:attrName>
                                        </p:attrNameLst>
                                      </p:cBhvr>
                                      <p:to>
                                        <p:strVal val="visible"/>
                                      </p:to>
                                    </p:set>
                                    <p:animEffect transition="in" filter="fade">
                                      <p:cBhvr>
                                        <p:cTn id="12" dur="500"/>
                                        <p:tgtEl>
                                          <p:spTgt spid="4">
                                            <p:graphicEl>
                                              <a:dgm id="{1CC7D28D-E07F-4D05-A4E7-A11F6C3BF89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0F85E5FF-74B6-4BE1-80AD-43D740BB71DF}"/>
                                            </p:graphicEl>
                                          </p:spTgt>
                                        </p:tgtEl>
                                        <p:attrNameLst>
                                          <p:attrName>style.visibility</p:attrName>
                                        </p:attrNameLst>
                                      </p:cBhvr>
                                      <p:to>
                                        <p:strVal val="visible"/>
                                      </p:to>
                                    </p:set>
                                    <p:animEffect transition="in" filter="fade">
                                      <p:cBhvr>
                                        <p:cTn id="15" dur="500"/>
                                        <p:tgtEl>
                                          <p:spTgt spid="4">
                                            <p:graphicEl>
                                              <a:dgm id="{0F85E5FF-74B6-4BE1-80AD-43D740BB71D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B97D0445-0301-4213-A480-F6ECF4DCA32D}"/>
                                            </p:graphicEl>
                                          </p:spTgt>
                                        </p:tgtEl>
                                        <p:attrNameLst>
                                          <p:attrName>style.visibility</p:attrName>
                                        </p:attrNameLst>
                                      </p:cBhvr>
                                      <p:to>
                                        <p:strVal val="visible"/>
                                      </p:to>
                                    </p:set>
                                    <p:animEffect transition="in" filter="fade">
                                      <p:cBhvr>
                                        <p:cTn id="20" dur="500"/>
                                        <p:tgtEl>
                                          <p:spTgt spid="4">
                                            <p:graphicEl>
                                              <a:dgm id="{B97D0445-0301-4213-A480-F6ECF4DCA32D}"/>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0A68739B-27A4-4E28-B01A-0471A84D6C4D}"/>
                                            </p:graphicEl>
                                          </p:spTgt>
                                        </p:tgtEl>
                                        <p:attrNameLst>
                                          <p:attrName>style.visibility</p:attrName>
                                        </p:attrNameLst>
                                      </p:cBhvr>
                                      <p:to>
                                        <p:strVal val="visible"/>
                                      </p:to>
                                    </p:set>
                                    <p:animEffect transition="in" filter="fade">
                                      <p:cBhvr>
                                        <p:cTn id="23" dur="500"/>
                                        <p:tgtEl>
                                          <p:spTgt spid="4">
                                            <p:graphicEl>
                                              <a:dgm id="{0A68739B-27A4-4E28-B01A-0471A84D6C4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丸ｺﾞｼｯｸM-PRO" panose="020F0600000000000000" pitchFamily="50" charset="-128"/>
                <a:ea typeface="HG丸ｺﾞｼｯｸM-PRO" panose="020F0600000000000000" pitchFamily="50" charset="-128"/>
              </a:rPr>
              <a:t>時間</a:t>
            </a:r>
            <a:r>
              <a:rPr kumimoji="1" lang="ja-JP" altLang="en-US" dirty="0" smtClean="0">
                <a:latin typeface="HG丸ｺﾞｼｯｸM-PRO" panose="020F0600000000000000" pitchFamily="50" charset="-128"/>
                <a:ea typeface="HG丸ｺﾞｼｯｸM-PRO" panose="020F0600000000000000" pitchFamily="50" charset="-128"/>
              </a:rPr>
              <a:t>をＭＥＣＥで分けたら？</a:t>
            </a:r>
            <a:endParaRPr kumimoji="1" lang="ja-JP" altLang="en-US"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880504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683568" y="404664"/>
            <a:ext cx="763284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78865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182D9AA-5625-4509-AC92-B5CCCCFD1CDF}"/>
                                            </p:graphicEl>
                                          </p:spTgt>
                                        </p:tgtEl>
                                        <p:attrNameLst>
                                          <p:attrName>style.visibility</p:attrName>
                                        </p:attrNameLst>
                                      </p:cBhvr>
                                      <p:to>
                                        <p:strVal val="visible"/>
                                      </p:to>
                                    </p:set>
                                    <p:animEffect transition="in" filter="fade">
                                      <p:cBhvr>
                                        <p:cTn id="7" dur="500"/>
                                        <p:tgtEl>
                                          <p:spTgt spid="4">
                                            <p:graphicEl>
                                              <a:dgm id="{3182D9AA-5625-4509-AC92-B5CCCCFD1CD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CC7D28D-E07F-4D05-A4E7-A11F6C3BF892}"/>
                                            </p:graphicEl>
                                          </p:spTgt>
                                        </p:tgtEl>
                                        <p:attrNameLst>
                                          <p:attrName>style.visibility</p:attrName>
                                        </p:attrNameLst>
                                      </p:cBhvr>
                                      <p:to>
                                        <p:strVal val="visible"/>
                                      </p:to>
                                    </p:set>
                                    <p:animEffect transition="in" filter="fade">
                                      <p:cBhvr>
                                        <p:cTn id="12" dur="500"/>
                                        <p:tgtEl>
                                          <p:spTgt spid="4">
                                            <p:graphicEl>
                                              <a:dgm id="{1CC7D28D-E07F-4D05-A4E7-A11F6C3BF89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0F85E5FF-74B6-4BE1-80AD-43D740BB71DF}"/>
                                            </p:graphicEl>
                                          </p:spTgt>
                                        </p:tgtEl>
                                        <p:attrNameLst>
                                          <p:attrName>style.visibility</p:attrName>
                                        </p:attrNameLst>
                                      </p:cBhvr>
                                      <p:to>
                                        <p:strVal val="visible"/>
                                      </p:to>
                                    </p:set>
                                    <p:animEffect transition="in" filter="fade">
                                      <p:cBhvr>
                                        <p:cTn id="15" dur="500"/>
                                        <p:tgtEl>
                                          <p:spTgt spid="4">
                                            <p:graphicEl>
                                              <a:dgm id="{0F85E5FF-74B6-4BE1-80AD-43D740BB71D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B97D0445-0301-4213-A480-F6ECF4DCA32D}"/>
                                            </p:graphicEl>
                                          </p:spTgt>
                                        </p:tgtEl>
                                        <p:attrNameLst>
                                          <p:attrName>style.visibility</p:attrName>
                                        </p:attrNameLst>
                                      </p:cBhvr>
                                      <p:to>
                                        <p:strVal val="visible"/>
                                      </p:to>
                                    </p:set>
                                    <p:animEffect transition="in" filter="fade">
                                      <p:cBhvr>
                                        <p:cTn id="20" dur="500"/>
                                        <p:tgtEl>
                                          <p:spTgt spid="4">
                                            <p:graphicEl>
                                              <a:dgm id="{B97D0445-0301-4213-A480-F6ECF4DCA32D}"/>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0A68739B-27A4-4E28-B01A-0471A84D6C4D}"/>
                                            </p:graphicEl>
                                          </p:spTgt>
                                        </p:tgtEl>
                                        <p:attrNameLst>
                                          <p:attrName>style.visibility</p:attrName>
                                        </p:attrNameLst>
                                      </p:cBhvr>
                                      <p:to>
                                        <p:strVal val="visible"/>
                                      </p:to>
                                    </p:set>
                                    <p:animEffect transition="in" filter="fade">
                                      <p:cBhvr>
                                        <p:cTn id="23" dur="500"/>
                                        <p:tgtEl>
                                          <p:spTgt spid="4">
                                            <p:graphicEl>
                                              <a:dgm id="{0A68739B-27A4-4E28-B01A-0471A84D6C4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HG丸ｺﾞｼｯｸM-PRO" panose="020F0600000000000000" pitchFamily="50" charset="-128"/>
                <a:ea typeface="HG丸ｺﾞｼｯｸM-PRO" panose="020F0600000000000000" pitchFamily="50" charset="-128"/>
              </a:rPr>
              <a:t>時間</a:t>
            </a:r>
            <a:r>
              <a:rPr kumimoji="1" lang="ja-JP" altLang="en-US" dirty="0" smtClean="0">
                <a:latin typeface="HG丸ｺﾞｼｯｸM-PRO" panose="020F0600000000000000" pitchFamily="50" charset="-128"/>
                <a:ea typeface="HG丸ｺﾞｼｯｸM-PRO" panose="020F0600000000000000" pitchFamily="50" charset="-128"/>
              </a:rPr>
              <a:t>をＭＥＣＥで分けたら？</a:t>
            </a:r>
            <a:endParaRPr kumimoji="1" lang="ja-JP" altLang="en-US"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19677881"/>
              </p:ext>
            </p:extLst>
          </p:nvPr>
        </p:nvGraphicFramePr>
        <p:xfrm>
          <a:off x="457200" y="198884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755576" y="404664"/>
            <a:ext cx="763284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32808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3182D9AA-5625-4509-AC92-B5CCCCFD1CDF}"/>
                                            </p:graphicEl>
                                          </p:spTgt>
                                        </p:tgtEl>
                                        <p:attrNameLst>
                                          <p:attrName>style.visibility</p:attrName>
                                        </p:attrNameLst>
                                      </p:cBhvr>
                                      <p:to>
                                        <p:strVal val="visible"/>
                                      </p:to>
                                    </p:set>
                                    <p:animEffect transition="in" filter="fade">
                                      <p:cBhvr>
                                        <p:cTn id="7" dur="500"/>
                                        <p:tgtEl>
                                          <p:spTgt spid="4">
                                            <p:graphicEl>
                                              <a:dgm id="{3182D9AA-5625-4509-AC92-B5CCCCFD1CD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CC7D28D-E07F-4D05-A4E7-A11F6C3BF892}"/>
                                            </p:graphicEl>
                                          </p:spTgt>
                                        </p:tgtEl>
                                        <p:attrNameLst>
                                          <p:attrName>style.visibility</p:attrName>
                                        </p:attrNameLst>
                                      </p:cBhvr>
                                      <p:to>
                                        <p:strVal val="visible"/>
                                      </p:to>
                                    </p:set>
                                    <p:animEffect transition="in" filter="fade">
                                      <p:cBhvr>
                                        <p:cTn id="12" dur="500"/>
                                        <p:tgtEl>
                                          <p:spTgt spid="4">
                                            <p:graphicEl>
                                              <a:dgm id="{1CC7D28D-E07F-4D05-A4E7-A11F6C3BF89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0F85E5FF-74B6-4BE1-80AD-43D740BB71DF}"/>
                                            </p:graphicEl>
                                          </p:spTgt>
                                        </p:tgtEl>
                                        <p:attrNameLst>
                                          <p:attrName>style.visibility</p:attrName>
                                        </p:attrNameLst>
                                      </p:cBhvr>
                                      <p:to>
                                        <p:strVal val="visible"/>
                                      </p:to>
                                    </p:set>
                                    <p:animEffect transition="in" filter="fade">
                                      <p:cBhvr>
                                        <p:cTn id="15" dur="500"/>
                                        <p:tgtEl>
                                          <p:spTgt spid="4">
                                            <p:graphicEl>
                                              <a:dgm id="{0F85E5FF-74B6-4BE1-80AD-43D740BB71D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B97D0445-0301-4213-A480-F6ECF4DCA32D}"/>
                                            </p:graphicEl>
                                          </p:spTgt>
                                        </p:tgtEl>
                                        <p:attrNameLst>
                                          <p:attrName>style.visibility</p:attrName>
                                        </p:attrNameLst>
                                      </p:cBhvr>
                                      <p:to>
                                        <p:strVal val="visible"/>
                                      </p:to>
                                    </p:set>
                                    <p:animEffect transition="in" filter="fade">
                                      <p:cBhvr>
                                        <p:cTn id="20" dur="500"/>
                                        <p:tgtEl>
                                          <p:spTgt spid="4">
                                            <p:graphicEl>
                                              <a:dgm id="{B97D0445-0301-4213-A480-F6ECF4DCA32D}"/>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0A68739B-27A4-4E28-B01A-0471A84D6C4D}"/>
                                            </p:graphicEl>
                                          </p:spTgt>
                                        </p:tgtEl>
                                        <p:attrNameLst>
                                          <p:attrName>style.visibility</p:attrName>
                                        </p:attrNameLst>
                                      </p:cBhvr>
                                      <p:to>
                                        <p:strVal val="visible"/>
                                      </p:to>
                                    </p:set>
                                    <p:animEffect transition="in" filter="fade">
                                      <p:cBhvr>
                                        <p:cTn id="23" dur="500"/>
                                        <p:tgtEl>
                                          <p:spTgt spid="4">
                                            <p:graphicEl>
                                              <a:dgm id="{0A68739B-27A4-4E28-B01A-0471A84D6C4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FC0FA34E-DDB4-43BB-A4F0-2A98F3C81FC8}"/>
                                            </p:graphicEl>
                                          </p:spTgt>
                                        </p:tgtEl>
                                        <p:attrNameLst>
                                          <p:attrName>style.visibility</p:attrName>
                                        </p:attrNameLst>
                                      </p:cBhvr>
                                      <p:to>
                                        <p:strVal val="visible"/>
                                      </p:to>
                                    </p:set>
                                    <p:animEffect transition="in" filter="fade">
                                      <p:cBhvr>
                                        <p:cTn id="28" dur="500"/>
                                        <p:tgtEl>
                                          <p:spTgt spid="4">
                                            <p:graphicEl>
                                              <a:dgm id="{FC0FA34E-DDB4-43BB-A4F0-2A98F3C81FC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9FFC1870-F717-4E8E-9274-47E0E2F98D21}"/>
                                            </p:graphicEl>
                                          </p:spTgt>
                                        </p:tgtEl>
                                        <p:attrNameLst>
                                          <p:attrName>style.visibility</p:attrName>
                                        </p:attrNameLst>
                                      </p:cBhvr>
                                      <p:to>
                                        <p:strVal val="visible"/>
                                      </p:to>
                                    </p:set>
                                    <p:animEffect transition="in" filter="fade">
                                      <p:cBhvr>
                                        <p:cTn id="31" dur="500"/>
                                        <p:tgtEl>
                                          <p:spTgt spid="4">
                                            <p:graphicEl>
                                              <a:dgm id="{9FFC1870-F717-4E8E-9274-47E0E2F98D2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9EA77F85-E0AA-4CBE-9A58-74BF0D18EABA}"/>
                                            </p:graphicEl>
                                          </p:spTgt>
                                        </p:tgtEl>
                                        <p:attrNameLst>
                                          <p:attrName>style.visibility</p:attrName>
                                        </p:attrNameLst>
                                      </p:cBhvr>
                                      <p:to>
                                        <p:strVal val="visible"/>
                                      </p:to>
                                    </p:set>
                                    <p:animEffect transition="in" filter="fade">
                                      <p:cBhvr>
                                        <p:cTn id="36" dur="500"/>
                                        <p:tgtEl>
                                          <p:spTgt spid="4">
                                            <p:graphicEl>
                                              <a:dgm id="{9EA77F85-E0AA-4CBE-9A58-74BF0D18EABA}"/>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5D8488AC-49FA-4D1B-81A6-B2B1166416A8}"/>
                                            </p:graphicEl>
                                          </p:spTgt>
                                        </p:tgtEl>
                                        <p:attrNameLst>
                                          <p:attrName>style.visibility</p:attrName>
                                        </p:attrNameLst>
                                      </p:cBhvr>
                                      <p:to>
                                        <p:strVal val="visible"/>
                                      </p:to>
                                    </p:set>
                                    <p:animEffect transition="in" filter="fade">
                                      <p:cBhvr>
                                        <p:cTn id="39" dur="500"/>
                                        <p:tgtEl>
                                          <p:spTgt spid="4">
                                            <p:graphicEl>
                                              <a:dgm id="{5D8488AC-49FA-4D1B-81A6-B2B1166416A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丸ｺﾞｼｯｸM-PRO" panose="020F0600000000000000" pitchFamily="50" charset="-128"/>
                <a:ea typeface="HG丸ｺﾞｼｯｸM-PRO" panose="020F0600000000000000" pitchFamily="50" charset="-128"/>
              </a:rPr>
              <a:t>問題③</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179512" y="1600201"/>
            <a:ext cx="8507288" cy="4421087"/>
          </a:xfrm>
        </p:spPr>
        <p:txBody>
          <a:bodyPr/>
          <a:lstStyle/>
          <a:p>
            <a:pPr marL="0" indent="0">
              <a:buNone/>
            </a:pPr>
            <a:r>
              <a:rPr lang="ja-JP" altLang="en-US" dirty="0">
                <a:latin typeface="HG丸ｺﾞｼｯｸM-PRO" panose="020F0600000000000000" pitchFamily="50" charset="-128"/>
                <a:ea typeface="HG丸ｺﾞｼｯｸM-PRO" panose="020F0600000000000000" pitchFamily="50" charset="-128"/>
              </a:rPr>
              <a:t>クラス</a:t>
            </a:r>
            <a:r>
              <a:rPr lang="ja-JP" altLang="en-US" dirty="0" smtClean="0">
                <a:latin typeface="HG丸ｺﾞｼｯｸM-PRO" panose="020F0600000000000000" pitchFamily="50" charset="-128"/>
                <a:ea typeface="HG丸ｺﾞｼｯｸM-PRO" panose="020F0600000000000000" pitchFamily="50" charset="-128"/>
              </a:rPr>
              <a:t>をＭＥＣＥで分けて</a:t>
            </a:r>
            <a:r>
              <a:rPr kumimoji="1" lang="ja-JP" altLang="en-US" dirty="0" smtClean="0">
                <a:latin typeface="HG丸ｺﾞｼｯｸM-PRO" panose="020F0600000000000000" pitchFamily="50" charset="-128"/>
                <a:ea typeface="HG丸ｺﾞｼｯｸM-PRO" panose="020F0600000000000000" pitchFamily="50" charset="-128"/>
              </a:rPr>
              <a:t>みましょう。</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3275856" y="404664"/>
            <a:ext cx="259228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27631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928992" cy="1143000"/>
          </a:xfrm>
        </p:spPr>
        <p:txBody>
          <a:bodyPr>
            <a:noAutofit/>
          </a:bodyPr>
          <a:lstStyle/>
          <a:p>
            <a:r>
              <a:rPr kumimoji="1" lang="ja-JP" altLang="en-US" sz="3600" dirty="0" smtClean="0">
                <a:latin typeface="HG丸ｺﾞｼｯｸM-PRO" panose="020F0600000000000000" pitchFamily="50" charset="-128"/>
                <a:ea typeface="HG丸ｺﾞｼｯｸM-PRO" panose="020F0600000000000000" pitchFamily="50" charset="-128"/>
              </a:rPr>
              <a:t>ＢＢＱ</a:t>
            </a:r>
            <a:r>
              <a:rPr lang="ja-JP" altLang="en-US" sz="3600" dirty="0">
                <a:latin typeface="HG丸ｺﾞｼｯｸM-PRO" panose="020F0600000000000000" pitchFamily="50" charset="-128"/>
                <a:ea typeface="HG丸ｺﾞｼｯｸM-PRO" panose="020F0600000000000000" pitchFamily="50" charset="-128"/>
              </a:rPr>
              <a:t>の</a:t>
            </a:r>
            <a:r>
              <a:rPr kumimoji="1" lang="ja-JP" altLang="en-US" sz="3600" dirty="0" smtClean="0">
                <a:latin typeface="HG丸ｺﾞｼｯｸM-PRO" panose="020F0600000000000000" pitchFamily="50" charset="-128"/>
                <a:ea typeface="HG丸ｺﾞｼｯｸM-PRO" panose="020F0600000000000000" pitchFamily="50" charset="-128"/>
              </a:rPr>
              <a:t>買い物に行くための</a:t>
            </a:r>
            <a:r>
              <a:rPr kumimoji="1" lang="en-US" altLang="ja-JP" sz="3600" dirty="0" smtClean="0">
                <a:latin typeface="HG丸ｺﾞｼｯｸM-PRO" panose="020F0600000000000000" pitchFamily="50" charset="-128"/>
                <a:ea typeface="HG丸ｺﾞｼｯｸM-PRO" panose="020F0600000000000000" pitchFamily="50" charset="-128"/>
              </a:rPr>
              <a:t/>
            </a:r>
            <a:br>
              <a:rPr kumimoji="1" lang="en-US" altLang="ja-JP" sz="3600" dirty="0" smtClean="0">
                <a:latin typeface="HG丸ｺﾞｼｯｸM-PRO" panose="020F0600000000000000" pitchFamily="50" charset="-128"/>
                <a:ea typeface="HG丸ｺﾞｼｯｸM-PRO" panose="020F0600000000000000" pitchFamily="50" charset="-128"/>
              </a:rPr>
            </a:br>
            <a:r>
              <a:rPr kumimoji="1" lang="ja-JP" altLang="en-US" sz="3600" dirty="0" smtClean="0">
                <a:latin typeface="HG丸ｺﾞｼｯｸM-PRO" panose="020F0600000000000000" pitchFamily="50" charset="-128"/>
                <a:ea typeface="HG丸ｺﾞｼｯｸM-PRO" panose="020F0600000000000000" pitchFamily="50" charset="-128"/>
              </a:rPr>
              <a:t>リストを作ります</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normAutofit/>
          </a:bodyPr>
          <a:lstStyle/>
          <a:p>
            <a:pPr marL="0" indent="0">
              <a:buNone/>
            </a:pP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必要なモノを挙げてください。</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p:txBody>
      </p:sp>
      <p:pic>
        <p:nvPicPr>
          <p:cNvPr id="1026" name="Picture 2" descr="C:\Users\kawamitu\AppData\Local\Microsoft\Windows\Temporary Internet Files\Content.IE5\3XJAGXTU\MC9003975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5330480"/>
            <a:ext cx="1763688" cy="1403137"/>
          </a:xfrm>
          <a:prstGeom prst="rect">
            <a:avLst/>
          </a:prstGeom>
          <a:noFill/>
          <a:extLst>
            <a:ext uri="{909E8E84-426E-40DD-AFC4-6F175D3DCCD1}">
              <a14:hiddenFill xmlns:a14="http://schemas.microsoft.com/office/drawing/2010/main">
                <a:solidFill>
                  <a:srgbClr val="FFFFFF"/>
                </a:solidFill>
              </a14:hiddenFill>
            </a:ext>
          </a:extLst>
        </p:spPr>
      </p:pic>
      <p:sp>
        <p:nvSpPr>
          <p:cNvPr id="7" name="角丸四角形 6"/>
          <p:cNvSpPr/>
          <p:nvPr/>
        </p:nvSpPr>
        <p:spPr>
          <a:xfrm>
            <a:off x="1259632" y="260648"/>
            <a:ext cx="6768752" cy="122413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869838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丸ｺﾞｼｯｸM-PRO" panose="020F0600000000000000" pitchFamily="50" charset="-128"/>
                <a:ea typeface="HG丸ｺﾞｼｯｸM-PRO" panose="020F0600000000000000" pitchFamily="50" charset="-128"/>
              </a:rPr>
              <a:t>性別で分ける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lstStyle/>
          <a:p>
            <a:endParaRPr kumimoji="1" lang="ja-JP" altLang="en-US" dirty="0"/>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490213231"/>
              </p:ext>
            </p:extLst>
          </p:nvPr>
        </p:nvGraphicFramePr>
        <p:xfrm>
          <a:off x="467544" y="1628800"/>
          <a:ext cx="822960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2555776" y="404664"/>
            <a:ext cx="4104456"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2011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8708BC7-3533-4BA5-B901-2B062031ADEB}"/>
                                            </p:graphicEl>
                                          </p:spTgt>
                                        </p:tgtEl>
                                        <p:attrNameLst>
                                          <p:attrName>style.visibility</p:attrName>
                                        </p:attrNameLst>
                                      </p:cBhvr>
                                      <p:to>
                                        <p:strVal val="visible"/>
                                      </p:to>
                                    </p:set>
                                    <p:animEffect transition="in" filter="fade">
                                      <p:cBhvr>
                                        <p:cTn id="7" dur="500"/>
                                        <p:tgtEl>
                                          <p:spTgt spid="4">
                                            <p:graphicEl>
                                              <a:dgm id="{48708BC7-3533-4BA5-B901-2B062031ADE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B3E5211-425D-4909-BDEB-09534074D2E3}"/>
                                            </p:graphicEl>
                                          </p:spTgt>
                                        </p:tgtEl>
                                        <p:attrNameLst>
                                          <p:attrName>style.visibility</p:attrName>
                                        </p:attrNameLst>
                                      </p:cBhvr>
                                      <p:to>
                                        <p:strVal val="visible"/>
                                      </p:to>
                                    </p:set>
                                    <p:animEffect transition="in" filter="fade">
                                      <p:cBhvr>
                                        <p:cTn id="12" dur="500"/>
                                        <p:tgtEl>
                                          <p:spTgt spid="4">
                                            <p:graphicEl>
                                              <a:dgm id="{4B3E5211-425D-4909-BDEB-09534074D2E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22CECADD-9232-4737-A918-59702636AD6E}"/>
                                            </p:graphicEl>
                                          </p:spTgt>
                                        </p:tgtEl>
                                        <p:attrNameLst>
                                          <p:attrName>style.visibility</p:attrName>
                                        </p:attrNameLst>
                                      </p:cBhvr>
                                      <p:to>
                                        <p:strVal val="visible"/>
                                      </p:to>
                                    </p:set>
                                    <p:animEffect transition="in" filter="fade">
                                      <p:cBhvr>
                                        <p:cTn id="15" dur="500"/>
                                        <p:tgtEl>
                                          <p:spTgt spid="4">
                                            <p:graphicEl>
                                              <a:dgm id="{22CECADD-9232-4737-A918-59702636AD6E}"/>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B05C1C24-0B52-4291-8107-F6991EEFB0EE}"/>
                                            </p:graphicEl>
                                          </p:spTgt>
                                        </p:tgtEl>
                                        <p:attrNameLst>
                                          <p:attrName>style.visibility</p:attrName>
                                        </p:attrNameLst>
                                      </p:cBhvr>
                                      <p:to>
                                        <p:strVal val="visible"/>
                                      </p:to>
                                    </p:set>
                                    <p:animEffect transition="in" filter="fade">
                                      <p:cBhvr>
                                        <p:cTn id="18" dur="500"/>
                                        <p:tgtEl>
                                          <p:spTgt spid="4">
                                            <p:graphicEl>
                                              <a:dgm id="{B05C1C24-0B52-4291-8107-F6991EEFB0EE}"/>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85C1698D-D910-4258-972D-DD41E47DA503}"/>
                                            </p:graphicEl>
                                          </p:spTgt>
                                        </p:tgtEl>
                                        <p:attrNameLst>
                                          <p:attrName>style.visibility</p:attrName>
                                        </p:attrNameLst>
                                      </p:cBhvr>
                                      <p:to>
                                        <p:strVal val="visible"/>
                                      </p:to>
                                    </p:set>
                                    <p:animEffect transition="in" filter="fade">
                                      <p:cBhvr>
                                        <p:cTn id="21" dur="500"/>
                                        <p:tgtEl>
                                          <p:spTgt spid="4">
                                            <p:graphicEl>
                                              <a:dgm id="{85C1698D-D910-4258-972D-DD41E47DA50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AtOnc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丸ｺﾞｼｯｸM-PRO" panose="020F0600000000000000" pitchFamily="50" charset="-128"/>
                <a:ea typeface="HG丸ｺﾞｼｯｸM-PRO" panose="020F0600000000000000" pitchFamily="50" charset="-128"/>
              </a:rPr>
              <a:t>利き手で分ける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lstStyle/>
          <a:p>
            <a:endParaRPr kumimoji="1" lang="ja-JP" altLang="en-US" dirty="0"/>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4061746986"/>
              </p:ext>
            </p:extLst>
          </p:nvPr>
        </p:nvGraphicFramePr>
        <p:xfrm>
          <a:off x="467544" y="1628800"/>
          <a:ext cx="822960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2267744" y="404664"/>
            <a:ext cx="4608512"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79745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4C49904-932C-468B-8F1C-B573F9415E29}"/>
                                            </p:graphicEl>
                                          </p:spTgt>
                                        </p:tgtEl>
                                        <p:attrNameLst>
                                          <p:attrName>style.visibility</p:attrName>
                                        </p:attrNameLst>
                                      </p:cBhvr>
                                      <p:to>
                                        <p:strVal val="visible"/>
                                      </p:to>
                                    </p:set>
                                    <p:animEffect transition="in" filter="fade">
                                      <p:cBhvr>
                                        <p:cTn id="7" dur="500"/>
                                        <p:tgtEl>
                                          <p:spTgt spid="4">
                                            <p:graphicEl>
                                              <a:dgm id="{04C49904-932C-468B-8F1C-B573F9415E2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BE1392E-5095-45F7-9D0B-2EDD447D1CBC}"/>
                                            </p:graphicEl>
                                          </p:spTgt>
                                        </p:tgtEl>
                                        <p:attrNameLst>
                                          <p:attrName>style.visibility</p:attrName>
                                        </p:attrNameLst>
                                      </p:cBhvr>
                                      <p:to>
                                        <p:strVal val="visible"/>
                                      </p:to>
                                    </p:set>
                                    <p:animEffect transition="in" filter="fade">
                                      <p:cBhvr>
                                        <p:cTn id="12" dur="500"/>
                                        <p:tgtEl>
                                          <p:spTgt spid="4">
                                            <p:graphicEl>
                                              <a:dgm id="{6BE1392E-5095-45F7-9D0B-2EDD447D1CBC}"/>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112DD4EF-17D0-44D4-85F7-AADDCA822CAC}"/>
                                            </p:graphicEl>
                                          </p:spTgt>
                                        </p:tgtEl>
                                        <p:attrNameLst>
                                          <p:attrName>style.visibility</p:attrName>
                                        </p:attrNameLst>
                                      </p:cBhvr>
                                      <p:to>
                                        <p:strVal val="visible"/>
                                      </p:to>
                                    </p:set>
                                    <p:animEffect transition="in" filter="fade">
                                      <p:cBhvr>
                                        <p:cTn id="15" dur="500"/>
                                        <p:tgtEl>
                                          <p:spTgt spid="4">
                                            <p:graphicEl>
                                              <a:dgm id="{112DD4EF-17D0-44D4-85F7-AADDCA822CAC}"/>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919B9207-FC1B-4D93-82CB-366A4D9036DA}"/>
                                            </p:graphicEl>
                                          </p:spTgt>
                                        </p:tgtEl>
                                        <p:attrNameLst>
                                          <p:attrName>style.visibility</p:attrName>
                                        </p:attrNameLst>
                                      </p:cBhvr>
                                      <p:to>
                                        <p:strVal val="visible"/>
                                      </p:to>
                                    </p:set>
                                    <p:animEffect transition="in" filter="fade">
                                      <p:cBhvr>
                                        <p:cTn id="18" dur="500"/>
                                        <p:tgtEl>
                                          <p:spTgt spid="4">
                                            <p:graphicEl>
                                              <a:dgm id="{919B9207-FC1B-4D93-82CB-366A4D9036DA}"/>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B96D4D9D-3C51-4187-AAA6-0D96291B2005}"/>
                                            </p:graphicEl>
                                          </p:spTgt>
                                        </p:tgtEl>
                                        <p:attrNameLst>
                                          <p:attrName>style.visibility</p:attrName>
                                        </p:attrNameLst>
                                      </p:cBhvr>
                                      <p:to>
                                        <p:strVal val="visible"/>
                                      </p:to>
                                    </p:set>
                                    <p:animEffect transition="in" filter="fade">
                                      <p:cBhvr>
                                        <p:cTn id="21" dur="500"/>
                                        <p:tgtEl>
                                          <p:spTgt spid="4">
                                            <p:graphicEl>
                                              <a:dgm id="{B96D4D9D-3C51-4187-AAA6-0D96291B2005}"/>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graphicEl>
                                              <a:dgm id="{63709BBE-61C5-43A2-8B54-0D912688A5C5}"/>
                                            </p:graphicEl>
                                          </p:spTgt>
                                        </p:tgtEl>
                                        <p:attrNameLst>
                                          <p:attrName>style.visibility</p:attrName>
                                        </p:attrNameLst>
                                      </p:cBhvr>
                                      <p:to>
                                        <p:strVal val="visible"/>
                                      </p:to>
                                    </p:set>
                                    <p:animEffect transition="in" filter="fade">
                                      <p:cBhvr>
                                        <p:cTn id="24" dur="500"/>
                                        <p:tgtEl>
                                          <p:spTgt spid="4">
                                            <p:graphicEl>
                                              <a:dgm id="{63709BBE-61C5-43A2-8B54-0D912688A5C5}"/>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graphicEl>
                                              <a:dgm id="{4DCC6195-0B11-4BCD-81A0-0D1B3946EF11}"/>
                                            </p:graphicEl>
                                          </p:spTgt>
                                        </p:tgtEl>
                                        <p:attrNameLst>
                                          <p:attrName>style.visibility</p:attrName>
                                        </p:attrNameLst>
                                      </p:cBhvr>
                                      <p:to>
                                        <p:strVal val="visible"/>
                                      </p:to>
                                    </p:set>
                                    <p:animEffect transition="in" filter="fade">
                                      <p:cBhvr>
                                        <p:cTn id="27" dur="500"/>
                                        <p:tgtEl>
                                          <p:spTgt spid="4">
                                            <p:graphicEl>
                                              <a:dgm id="{4DCC6195-0B11-4BCD-81A0-0D1B3946EF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HG丸ｺﾞｼｯｸM-PRO" panose="020F0600000000000000" pitchFamily="50" charset="-128"/>
                <a:ea typeface="HG丸ｺﾞｼｯｸM-PRO" panose="020F0600000000000000" pitchFamily="50" charset="-128"/>
              </a:rPr>
              <a:t>身長で分ける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lstStyle/>
          <a:p>
            <a:endParaRPr kumimoji="1" lang="ja-JP" altLang="en-US" dirty="0"/>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1999247658"/>
              </p:ext>
            </p:extLst>
          </p:nvPr>
        </p:nvGraphicFramePr>
        <p:xfrm>
          <a:off x="0" y="1628800"/>
          <a:ext cx="9108504"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2552369" y="404664"/>
            <a:ext cx="4179872"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93749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79EF681-09AE-44A1-BD53-5E2CDFD75D3D}"/>
                                            </p:graphicEl>
                                          </p:spTgt>
                                        </p:tgtEl>
                                        <p:attrNameLst>
                                          <p:attrName>style.visibility</p:attrName>
                                        </p:attrNameLst>
                                      </p:cBhvr>
                                      <p:to>
                                        <p:strVal val="visible"/>
                                      </p:to>
                                    </p:set>
                                    <p:animEffect transition="in" filter="fade">
                                      <p:cBhvr>
                                        <p:cTn id="7" dur="500"/>
                                        <p:tgtEl>
                                          <p:spTgt spid="4">
                                            <p:graphicEl>
                                              <a:dgm id="{279EF681-09AE-44A1-BD53-5E2CDFD75D3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639BDCB-CCD5-4F31-8467-5AB0BFD8CC6D}"/>
                                            </p:graphicEl>
                                          </p:spTgt>
                                        </p:tgtEl>
                                        <p:attrNameLst>
                                          <p:attrName>style.visibility</p:attrName>
                                        </p:attrNameLst>
                                      </p:cBhvr>
                                      <p:to>
                                        <p:strVal val="visible"/>
                                      </p:to>
                                    </p:set>
                                    <p:animEffect transition="in" filter="fade">
                                      <p:cBhvr>
                                        <p:cTn id="12" dur="500"/>
                                        <p:tgtEl>
                                          <p:spTgt spid="4">
                                            <p:graphicEl>
                                              <a:dgm id="{D639BDCB-CCD5-4F31-8467-5AB0BFD8CC6D}"/>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0DF60E3F-9C31-4B6E-B055-8C061F63E584}"/>
                                            </p:graphicEl>
                                          </p:spTgt>
                                        </p:tgtEl>
                                        <p:attrNameLst>
                                          <p:attrName>style.visibility</p:attrName>
                                        </p:attrNameLst>
                                      </p:cBhvr>
                                      <p:to>
                                        <p:strVal val="visible"/>
                                      </p:to>
                                    </p:set>
                                    <p:animEffect transition="in" filter="fade">
                                      <p:cBhvr>
                                        <p:cTn id="15" dur="500"/>
                                        <p:tgtEl>
                                          <p:spTgt spid="4">
                                            <p:graphicEl>
                                              <a:dgm id="{0DF60E3F-9C31-4B6E-B055-8C061F63E584}"/>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2288AC4B-7E71-4EB1-8A06-CD031DF5241B}"/>
                                            </p:graphicEl>
                                          </p:spTgt>
                                        </p:tgtEl>
                                        <p:attrNameLst>
                                          <p:attrName>style.visibility</p:attrName>
                                        </p:attrNameLst>
                                      </p:cBhvr>
                                      <p:to>
                                        <p:strVal val="visible"/>
                                      </p:to>
                                    </p:set>
                                    <p:animEffect transition="in" filter="fade">
                                      <p:cBhvr>
                                        <p:cTn id="18" dur="500"/>
                                        <p:tgtEl>
                                          <p:spTgt spid="4">
                                            <p:graphicEl>
                                              <a:dgm id="{2288AC4B-7E71-4EB1-8A06-CD031DF5241B}"/>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39037A5A-A4BC-4F14-817A-431BA0F6B7BD}"/>
                                            </p:graphicEl>
                                          </p:spTgt>
                                        </p:tgtEl>
                                        <p:attrNameLst>
                                          <p:attrName>style.visibility</p:attrName>
                                        </p:attrNameLst>
                                      </p:cBhvr>
                                      <p:to>
                                        <p:strVal val="visible"/>
                                      </p:to>
                                    </p:set>
                                    <p:animEffect transition="in" filter="fade">
                                      <p:cBhvr>
                                        <p:cTn id="21" dur="500"/>
                                        <p:tgtEl>
                                          <p:spTgt spid="4">
                                            <p:graphicEl>
                                              <a:dgm id="{39037A5A-A4BC-4F14-817A-431BA0F6B7BD}"/>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graphicEl>
                                              <a:dgm id="{6FBCD8B4-3DD0-4EDC-916D-7B53C94815A2}"/>
                                            </p:graphicEl>
                                          </p:spTgt>
                                        </p:tgtEl>
                                        <p:attrNameLst>
                                          <p:attrName>style.visibility</p:attrName>
                                        </p:attrNameLst>
                                      </p:cBhvr>
                                      <p:to>
                                        <p:strVal val="visible"/>
                                      </p:to>
                                    </p:set>
                                    <p:animEffect transition="in" filter="fade">
                                      <p:cBhvr>
                                        <p:cTn id="24" dur="500"/>
                                        <p:tgtEl>
                                          <p:spTgt spid="4">
                                            <p:graphicEl>
                                              <a:dgm id="{6FBCD8B4-3DD0-4EDC-916D-7B53C94815A2}"/>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graphicEl>
                                              <a:dgm id="{66709186-E462-4AA1-91CA-CF7962276694}"/>
                                            </p:graphicEl>
                                          </p:spTgt>
                                        </p:tgtEl>
                                        <p:attrNameLst>
                                          <p:attrName>style.visibility</p:attrName>
                                        </p:attrNameLst>
                                      </p:cBhvr>
                                      <p:to>
                                        <p:strVal val="visible"/>
                                      </p:to>
                                    </p:set>
                                    <p:animEffect transition="in" filter="fade">
                                      <p:cBhvr>
                                        <p:cTn id="27" dur="500"/>
                                        <p:tgtEl>
                                          <p:spTgt spid="4">
                                            <p:graphicEl>
                                              <a:dgm id="{66709186-E462-4AA1-91CA-CF7962276694}"/>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graphicEl>
                                              <a:dgm id="{4FF4D7EC-BA59-4AE0-8C22-D553BFC62E66}"/>
                                            </p:graphicEl>
                                          </p:spTgt>
                                        </p:tgtEl>
                                        <p:attrNameLst>
                                          <p:attrName>style.visibility</p:attrName>
                                        </p:attrNameLst>
                                      </p:cBhvr>
                                      <p:to>
                                        <p:strVal val="visible"/>
                                      </p:to>
                                    </p:set>
                                    <p:animEffect transition="in" filter="fade">
                                      <p:cBhvr>
                                        <p:cTn id="30" dur="500"/>
                                        <p:tgtEl>
                                          <p:spTgt spid="4">
                                            <p:graphicEl>
                                              <a:dgm id="{4FF4D7EC-BA59-4AE0-8C22-D553BFC62E66}"/>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graphicEl>
                                              <a:dgm id="{4FBD3680-9E50-4519-8564-60A34D06E479}"/>
                                            </p:graphicEl>
                                          </p:spTgt>
                                        </p:tgtEl>
                                        <p:attrNameLst>
                                          <p:attrName>style.visibility</p:attrName>
                                        </p:attrNameLst>
                                      </p:cBhvr>
                                      <p:to>
                                        <p:strVal val="visible"/>
                                      </p:to>
                                    </p:set>
                                    <p:animEffect transition="in" filter="fade">
                                      <p:cBhvr>
                                        <p:cTn id="33" dur="500"/>
                                        <p:tgtEl>
                                          <p:spTgt spid="4">
                                            <p:graphicEl>
                                              <a:dgm id="{4FBD3680-9E50-4519-8564-60A34D06E479}"/>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7037C5F5-06A4-4496-9991-CA4A1114E5F5}"/>
                                            </p:graphicEl>
                                          </p:spTgt>
                                        </p:tgtEl>
                                        <p:attrNameLst>
                                          <p:attrName>style.visibility</p:attrName>
                                        </p:attrNameLst>
                                      </p:cBhvr>
                                      <p:to>
                                        <p:strVal val="visible"/>
                                      </p:to>
                                    </p:set>
                                    <p:animEffect transition="in" filter="fade">
                                      <p:cBhvr>
                                        <p:cTn id="36" dur="500"/>
                                        <p:tgtEl>
                                          <p:spTgt spid="4">
                                            <p:graphicEl>
                                              <a:dgm id="{7037C5F5-06A4-4496-9991-CA4A1114E5F5}"/>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B292AD99-912E-4064-91E4-57FDA5A5F3C5}"/>
                                            </p:graphicEl>
                                          </p:spTgt>
                                        </p:tgtEl>
                                        <p:attrNameLst>
                                          <p:attrName>style.visibility</p:attrName>
                                        </p:attrNameLst>
                                      </p:cBhvr>
                                      <p:to>
                                        <p:strVal val="visible"/>
                                      </p:to>
                                    </p:set>
                                    <p:animEffect transition="in" filter="fade">
                                      <p:cBhvr>
                                        <p:cTn id="39" dur="500"/>
                                        <p:tgtEl>
                                          <p:spTgt spid="4">
                                            <p:graphicEl>
                                              <a:dgm id="{B292AD99-912E-4064-91E4-57FDA5A5F3C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6747" y="116632"/>
            <a:ext cx="8784976" cy="1143000"/>
          </a:xfrm>
        </p:spPr>
        <p:txBody>
          <a:bodyPr>
            <a:normAutofit/>
          </a:bodyPr>
          <a:lstStyle/>
          <a:p>
            <a:r>
              <a:rPr kumimoji="1" lang="ja-JP" altLang="en-US" dirty="0" smtClean="0">
                <a:latin typeface="HG丸ｺﾞｼｯｸM-PRO" panose="020F0600000000000000" pitchFamily="50" charset="-128"/>
                <a:ea typeface="HG丸ｺﾞｼｯｸM-PRO" panose="020F0600000000000000" pitchFamily="50" charset="-128"/>
              </a:rPr>
              <a:t>ＭＥＣＥ</a:t>
            </a:r>
            <a:r>
              <a:rPr lang="ja-JP" altLang="en-US" dirty="0" smtClean="0">
                <a:latin typeface="HG丸ｺﾞｼｯｸM-PRO" panose="020F0600000000000000" pitchFamily="50" charset="-128"/>
                <a:ea typeface="HG丸ｺﾞｼｯｸM-PRO" panose="020F0600000000000000" pitchFamily="50" charset="-128"/>
              </a:rPr>
              <a:t>の利用場面</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251520" y="1988840"/>
            <a:ext cx="8640960" cy="4032448"/>
          </a:xfrm>
        </p:spPr>
        <p:txBody>
          <a:bodyPr>
            <a:normAutofit/>
          </a:bodyPr>
          <a:lstStyle/>
          <a:p>
            <a:pPr marL="0" indent="0">
              <a:buNone/>
            </a:pP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①</a:t>
            </a:r>
            <a:r>
              <a:rPr lang="ja-JP" altLang="en-US" dirty="0" smtClean="0">
                <a:latin typeface="HG丸ｺﾞｼｯｸM-PRO" panose="020F0600000000000000" pitchFamily="50" charset="-128"/>
                <a:ea typeface="HG丸ｺﾞｼｯｸM-PRO" panose="020F0600000000000000" pitchFamily="50" charset="-128"/>
              </a:rPr>
              <a:t>何</a:t>
            </a:r>
            <a:r>
              <a:rPr lang="ja-JP" altLang="en-US" dirty="0" smtClean="0">
                <a:latin typeface="HG丸ｺﾞｼｯｸM-PRO" panose="020F0600000000000000" pitchFamily="50" charset="-128"/>
                <a:ea typeface="HG丸ｺﾞｼｯｸM-PRO" panose="020F0600000000000000" pitchFamily="50" charset="-128"/>
              </a:rPr>
              <a:t>か新しいことをはじめるとき</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②</a:t>
            </a:r>
            <a:r>
              <a:rPr lang="ja-JP" altLang="en-US" dirty="0" smtClean="0">
                <a:latin typeface="HG丸ｺﾞｼｯｸM-PRO" panose="020F0600000000000000" pitchFamily="50" charset="-128"/>
                <a:ea typeface="HG丸ｺﾞｼｯｸM-PRO" panose="020F0600000000000000" pitchFamily="50" charset="-128"/>
              </a:rPr>
              <a:t>全体像</a:t>
            </a:r>
            <a:r>
              <a:rPr lang="ja-JP" altLang="en-US" dirty="0" smtClean="0">
                <a:latin typeface="HG丸ｺﾞｼｯｸM-PRO" panose="020F0600000000000000" pitchFamily="50" charset="-128"/>
                <a:ea typeface="HG丸ｺﾞｼｯｸM-PRO" panose="020F0600000000000000" pitchFamily="50" charset="-128"/>
              </a:rPr>
              <a:t>を見失っているとき</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③</a:t>
            </a:r>
            <a:r>
              <a:rPr lang="ja-JP" altLang="en-US" dirty="0" smtClean="0">
                <a:latin typeface="HG丸ｺﾞｼｯｸM-PRO" panose="020F0600000000000000" pitchFamily="50" charset="-128"/>
                <a:ea typeface="HG丸ｺﾞｼｯｸM-PRO" panose="020F0600000000000000" pitchFamily="50" charset="-128"/>
              </a:rPr>
              <a:t>努力</a:t>
            </a:r>
            <a:r>
              <a:rPr lang="ja-JP" altLang="en-US" dirty="0" smtClean="0">
                <a:latin typeface="HG丸ｺﾞｼｯｸM-PRO" panose="020F0600000000000000" pitchFamily="50" charset="-128"/>
                <a:ea typeface="HG丸ｺﾞｼｯｸM-PRO" panose="020F0600000000000000" pitchFamily="50" charset="-128"/>
              </a:rPr>
              <a:t>しても成果や出口が見えないとき</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④</a:t>
            </a:r>
            <a:r>
              <a:rPr lang="ja-JP" altLang="en-US" dirty="0" smtClean="0">
                <a:latin typeface="HG丸ｺﾞｼｯｸM-PRO" panose="020F0600000000000000" pitchFamily="50" charset="-128"/>
                <a:ea typeface="HG丸ｺﾞｼｯｸM-PRO" panose="020F0600000000000000" pitchFamily="50" charset="-128"/>
              </a:rPr>
              <a:t>少ない</a:t>
            </a:r>
            <a:r>
              <a:rPr lang="ja-JP" altLang="en-US" dirty="0" smtClean="0">
                <a:latin typeface="HG丸ｺﾞｼｯｸM-PRO" panose="020F0600000000000000" pitchFamily="50" charset="-128"/>
                <a:ea typeface="HG丸ｺﾞｼｯｸM-PRO" panose="020F0600000000000000" pitchFamily="50" charset="-128"/>
              </a:rPr>
              <a:t>労力で成果を上げたいとき</a:t>
            </a:r>
            <a:endParaRPr lang="ja-JP" altLang="en-US" dirty="0">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1691680" y="260648"/>
            <a:ext cx="5904656"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1684096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ロジックツリー</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サブタイトル 4"/>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5057717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0"/>
            <a:ext cx="8784976" cy="1143000"/>
          </a:xfrm>
        </p:spPr>
        <p:txBody>
          <a:bodyPr>
            <a:normAutofit/>
          </a:bodyPr>
          <a:lstStyle/>
          <a:p>
            <a:r>
              <a:rPr lang="ja-JP" altLang="en-US" dirty="0" smtClean="0">
                <a:latin typeface="HG丸ｺﾞｼｯｸM-PRO" panose="020F0600000000000000" pitchFamily="50" charset="-128"/>
                <a:ea typeface="HG丸ｺﾞｼｯｸM-PRO" panose="020F0600000000000000" pitchFamily="50" charset="-128"/>
              </a:rPr>
              <a:t>ロジックツリー</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コンテンツ プレースホルダー 2"/>
          <p:cNvSpPr txBox="1">
            <a:spLocks/>
          </p:cNvSpPr>
          <p:nvPr/>
        </p:nvSpPr>
        <p:spPr>
          <a:xfrm>
            <a:off x="323528" y="1138138"/>
            <a:ext cx="8640960" cy="151216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dirty="0" smtClean="0">
                <a:latin typeface="HG丸ｺﾞｼｯｸM-PRO" panose="020F0600000000000000" pitchFamily="50" charset="-128"/>
                <a:ea typeface="HG丸ｺﾞｼｯｸM-PRO" panose="020F0600000000000000" pitchFamily="50" charset="-128"/>
              </a:rPr>
              <a:t>「ロジック</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論理」「ツリー</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木」</a:t>
            </a:r>
            <a:endParaRPr lang="en-US" altLang="ja-JP"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dirty="0" smtClean="0">
                <a:solidFill>
                  <a:srgbClr val="00B0F0"/>
                </a:solidFill>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課題の原因や解決策をツリー状に</a:t>
            </a:r>
            <a:r>
              <a:rPr lang="ja-JP" altLang="en-US" dirty="0" smtClean="0">
                <a:solidFill>
                  <a:srgbClr val="00B0F0"/>
                </a:solidFill>
                <a:latin typeface="HG丸ｺﾞｼｯｸM-PRO" panose="020F0600000000000000" pitchFamily="50" charset="-128"/>
                <a:ea typeface="HG丸ｺﾞｼｯｸM-PRO" panose="020F0600000000000000" pitchFamily="50" charset="-128"/>
              </a:rPr>
              <a:t>論理的に分解・整理する</a:t>
            </a:r>
            <a:r>
              <a:rPr lang="ja-JP" altLang="en-US" dirty="0" smtClean="0">
                <a:latin typeface="HG丸ｺﾞｼｯｸM-PRO" panose="020F0600000000000000" pitchFamily="50" charset="-128"/>
                <a:ea typeface="HG丸ｺﾞｼｯｸM-PRO" panose="020F0600000000000000" pitchFamily="50" charset="-128"/>
              </a:rPr>
              <a:t>方法である。</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5" name="図表 4"/>
          <p:cNvGraphicFramePr/>
          <p:nvPr>
            <p:extLst>
              <p:ext uri="{D42A27DB-BD31-4B8C-83A1-F6EECF244321}">
                <p14:modId xmlns:p14="http://schemas.microsoft.com/office/powerpoint/2010/main" val="1174973646"/>
              </p:ext>
            </p:extLst>
          </p:nvPr>
        </p:nvGraphicFramePr>
        <p:xfrm>
          <a:off x="179512" y="2736634"/>
          <a:ext cx="8640960"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正方形/長方形 2"/>
          <p:cNvSpPr/>
          <p:nvPr/>
        </p:nvSpPr>
        <p:spPr>
          <a:xfrm>
            <a:off x="3347864" y="3312698"/>
            <a:ext cx="1080120" cy="27363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572000" y="2880650"/>
            <a:ext cx="1080120" cy="367240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796136" y="2664626"/>
            <a:ext cx="1080120" cy="4077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467544" y="6152447"/>
            <a:ext cx="3347864" cy="67208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900" b="1" dirty="0" smtClean="0">
                <a:solidFill>
                  <a:srgbClr val="FF0000"/>
                </a:solidFill>
                <a:latin typeface="HG丸ｺﾞｼｯｸM-PRO" panose="020F0600000000000000" pitchFamily="50" charset="-128"/>
                <a:ea typeface="HG丸ｺﾞｼｯｸM-PRO" panose="020F0600000000000000" pitchFamily="50" charset="-128"/>
              </a:rPr>
              <a:t>それぞれの階層でＭＥＣＥに</a:t>
            </a:r>
            <a:endParaRPr lang="en-US" altLang="ja-JP" sz="1900" b="1" dirty="0" smtClean="0">
              <a:solidFill>
                <a:srgbClr val="FF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900" b="1" dirty="0" smtClean="0">
                <a:solidFill>
                  <a:srgbClr val="FF0000"/>
                </a:solidFill>
                <a:latin typeface="HG丸ｺﾞｼｯｸM-PRO" panose="020F0600000000000000" pitchFamily="50" charset="-128"/>
                <a:ea typeface="HG丸ｺﾞｼｯｸM-PRO" panose="020F0600000000000000" pitchFamily="50" charset="-128"/>
              </a:rPr>
              <a:t>なっていることが重要</a:t>
            </a:r>
            <a:endParaRPr lang="ja-JP" altLang="en-US" sz="1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2195736" y="116632"/>
            <a:ext cx="475252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75695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26" presetClass="emph" presetSubtype="0" repeatCount="indefinite" fill="hold" grpId="1" nodeType="withEffect">
                                  <p:stCondLst>
                                    <p:cond delay="0"/>
                                  </p:stCondLst>
                                  <p:endCondLst>
                                    <p:cond evt="onNext" delay="0">
                                      <p:tgtEl>
                                        <p:sldTgt/>
                                      </p:tgtEl>
                                    </p:cond>
                                  </p:endCondLst>
                                  <p:childTnLst>
                                    <p:animEffect transition="out" filter="fade">
                                      <p:cBhvr>
                                        <p:cTn id="24" dur="500" tmFilter="0, 0; .2, .5; .8, .5; 1, 0"/>
                                        <p:tgtEl>
                                          <p:spTgt spid="3"/>
                                        </p:tgtEl>
                                      </p:cBhvr>
                                    </p:animEffect>
                                    <p:animScale>
                                      <p:cBhvr>
                                        <p:cTn id="25" dur="250" autoRev="1" fill="hold"/>
                                        <p:tgtEl>
                                          <p:spTgt spid="3"/>
                                        </p:tgtEl>
                                      </p:cBhvr>
                                      <p:by x="105000" y="105000"/>
                                    </p:animScale>
                                  </p:childTnLst>
                                </p:cTn>
                              </p:par>
                              <p:par>
                                <p:cTn id="26" presetID="26" presetClass="emph" presetSubtype="0" repeatCount="indefinite" fill="hold" grpId="1" nodeType="withEffect">
                                  <p:stCondLst>
                                    <p:cond delay="0"/>
                                  </p:stCondLst>
                                  <p:endCondLst>
                                    <p:cond evt="onNext" delay="0">
                                      <p:tgtEl>
                                        <p:sldTgt/>
                                      </p:tgtEl>
                                    </p:cond>
                                  </p:endCondLst>
                                  <p:childTnLst>
                                    <p:animEffect transition="out" filter="fade">
                                      <p:cBhvr>
                                        <p:cTn id="27" dur="500" tmFilter="0, 0; .2, .5; .8, .5; 1, 0"/>
                                        <p:tgtEl>
                                          <p:spTgt spid="7"/>
                                        </p:tgtEl>
                                      </p:cBhvr>
                                    </p:animEffect>
                                    <p:animScale>
                                      <p:cBhvr>
                                        <p:cTn id="28" dur="250" autoRev="1" fill="hold"/>
                                        <p:tgtEl>
                                          <p:spTgt spid="7"/>
                                        </p:tgtEl>
                                      </p:cBhvr>
                                      <p:by x="105000" y="105000"/>
                                    </p:animScale>
                                  </p:childTnLst>
                                </p:cTn>
                              </p:par>
                              <p:par>
                                <p:cTn id="29" presetID="26" presetClass="emph" presetSubtype="0" repeatCount="indefinite" fill="hold" grpId="1" nodeType="withEffect">
                                  <p:stCondLst>
                                    <p:cond delay="0"/>
                                  </p:stCondLst>
                                  <p:endCondLst>
                                    <p:cond evt="onNext" delay="0">
                                      <p:tgtEl>
                                        <p:sldTgt/>
                                      </p:tgtEl>
                                    </p:cond>
                                  </p:endCondLst>
                                  <p:childTnLst>
                                    <p:animEffect transition="out" filter="fade">
                                      <p:cBhvr>
                                        <p:cTn id="30" dur="500" tmFilter="0, 0; .2, .5; .8, .5; 1, 0"/>
                                        <p:tgtEl>
                                          <p:spTgt spid="8"/>
                                        </p:tgtEl>
                                      </p:cBhvr>
                                    </p:animEffect>
                                    <p:animScale>
                                      <p:cBhvr>
                                        <p:cTn id="31"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7" grpId="0" animBg="1"/>
      <p:bldP spid="7" grpId="1" animBg="1"/>
      <p:bldP spid="8" grpId="0" animBg="1"/>
      <p:bldP spid="8" grpId="1" animBg="1"/>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0"/>
            <a:ext cx="8784976" cy="1143000"/>
          </a:xfrm>
        </p:spPr>
        <p:txBody>
          <a:bodyPr>
            <a:normAutofit/>
          </a:bodyPr>
          <a:lstStyle/>
          <a:p>
            <a:r>
              <a:rPr lang="ja-JP" altLang="en-US" dirty="0" smtClean="0">
                <a:latin typeface="HG丸ｺﾞｼｯｸM-PRO" panose="020F0600000000000000" pitchFamily="50" charset="-128"/>
                <a:ea typeface="HG丸ｺﾞｼｯｸM-PRO" panose="020F0600000000000000" pitchFamily="50" charset="-128"/>
              </a:rPr>
              <a:t>ロジックツリー</a:t>
            </a:r>
            <a:endParaRPr kumimoji="1" lang="ja-JP" altLang="en-US" dirty="0">
              <a:latin typeface="HG丸ｺﾞｼｯｸM-PRO" panose="020F0600000000000000" pitchFamily="50" charset="-128"/>
              <a:ea typeface="HG丸ｺﾞｼｯｸM-PRO" panose="020F0600000000000000" pitchFamily="50" charset="-128"/>
            </a:endParaRPr>
          </a:p>
        </p:txBody>
      </p:sp>
      <p:graphicFrame>
        <p:nvGraphicFramePr>
          <p:cNvPr id="3" name="図表 2"/>
          <p:cNvGraphicFramePr/>
          <p:nvPr>
            <p:extLst>
              <p:ext uri="{D42A27DB-BD31-4B8C-83A1-F6EECF244321}">
                <p14:modId xmlns:p14="http://schemas.microsoft.com/office/powerpoint/2010/main" val="1388789111"/>
              </p:ext>
            </p:extLst>
          </p:nvPr>
        </p:nvGraphicFramePr>
        <p:xfrm>
          <a:off x="179512" y="1397000"/>
          <a:ext cx="8784976"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角丸四角形 3"/>
          <p:cNvSpPr/>
          <p:nvPr/>
        </p:nvSpPr>
        <p:spPr>
          <a:xfrm>
            <a:off x="2195736" y="116632"/>
            <a:ext cx="475252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78213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1BEB6F91-71A7-4D5B-8DA2-20566BAB60E3}"/>
                                            </p:graphicEl>
                                          </p:spTgt>
                                        </p:tgtEl>
                                        <p:attrNameLst>
                                          <p:attrName>style.visibility</p:attrName>
                                        </p:attrNameLst>
                                      </p:cBhvr>
                                      <p:to>
                                        <p:strVal val="visible"/>
                                      </p:to>
                                    </p:set>
                                    <p:animEffect transition="in" filter="fade">
                                      <p:cBhvr>
                                        <p:cTn id="7" dur="500"/>
                                        <p:tgtEl>
                                          <p:spTgt spid="3">
                                            <p:graphicEl>
                                              <a:dgm id="{1BEB6F91-71A7-4D5B-8DA2-20566BAB60E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76676B8F-68AA-4767-9804-85B6B4101984}"/>
                                            </p:graphicEl>
                                          </p:spTgt>
                                        </p:tgtEl>
                                        <p:attrNameLst>
                                          <p:attrName>style.visibility</p:attrName>
                                        </p:attrNameLst>
                                      </p:cBhvr>
                                      <p:to>
                                        <p:strVal val="visible"/>
                                      </p:to>
                                    </p:set>
                                    <p:animEffect transition="in" filter="fade">
                                      <p:cBhvr>
                                        <p:cTn id="12" dur="500"/>
                                        <p:tgtEl>
                                          <p:spTgt spid="3">
                                            <p:graphicEl>
                                              <a:dgm id="{76676B8F-68AA-4767-9804-85B6B410198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5115AD8E-9337-425C-B04F-26CB9AAAEDF5}"/>
                                            </p:graphicEl>
                                          </p:spTgt>
                                        </p:tgtEl>
                                        <p:attrNameLst>
                                          <p:attrName>style.visibility</p:attrName>
                                        </p:attrNameLst>
                                      </p:cBhvr>
                                      <p:to>
                                        <p:strVal val="visible"/>
                                      </p:to>
                                    </p:set>
                                    <p:animEffect transition="in" filter="fade">
                                      <p:cBhvr>
                                        <p:cTn id="15" dur="500"/>
                                        <p:tgtEl>
                                          <p:spTgt spid="3">
                                            <p:graphicEl>
                                              <a:dgm id="{5115AD8E-9337-425C-B04F-26CB9AAAEDF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5E057E17-0A74-4BD8-8EBF-BC22D1A14057}"/>
                                            </p:graphicEl>
                                          </p:spTgt>
                                        </p:tgtEl>
                                        <p:attrNameLst>
                                          <p:attrName>style.visibility</p:attrName>
                                        </p:attrNameLst>
                                      </p:cBhvr>
                                      <p:to>
                                        <p:strVal val="visible"/>
                                      </p:to>
                                    </p:set>
                                    <p:animEffect transition="in" filter="fade">
                                      <p:cBhvr>
                                        <p:cTn id="20" dur="500"/>
                                        <p:tgtEl>
                                          <p:spTgt spid="3">
                                            <p:graphicEl>
                                              <a:dgm id="{5E057E17-0A74-4BD8-8EBF-BC22D1A14057}"/>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11BEE994-EC06-4FF6-948C-97CB53FB8352}"/>
                                            </p:graphicEl>
                                          </p:spTgt>
                                        </p:tgtEl>
                                        <p:attrNameLst>
                                          <p:attrName>style.visibility</p:attrName>
                                        </p:attrNameLst>
                                      </p:cBhvr>
                                      <p:to>
                                        <p:strVal val="visible"/>
                                      </p:to>
                                    </p:set>
                                    <p:animEffect transition="in" filter="fade">
                                      <p:cBhvr>
                                        <p:cTn id="23" dur="500"/>
                                        <p:tgtEl>
                                          <p:spTgt spid="3">
                                            <p:graphicEl>
                                              <a:dgm id="{11BEE994-EC06-4FF6-948C-97CB53FB835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720B16DB-E24C-4FEA-8A74-98399D716171}"/>
                                            </p:graphicEl>
                                          </p:spTgt>
                                        </p:tgtEl>
                                        <p:attrNameLst>
                                          <p:attrName>style.visibility</p:attrName>
                                        </p:attrNameLst>
                                      </p:cBhvr>
                                      <p:to>
                                        <p:strVal val="visible"/>
                                      </p:to>
                                    </p:set>
                                    <p:animEffect transition="in" filter="fade">
                                      <p:cBhvr>
                                        <p:cTn id="28" dur="500"/>
                                        <p:tgtEl>
                                          <p:spTgt spid="3">
                                            <p:graphicEl>
                                              <a:dgm id="{720B16DB-E24C-4FEA-8A74-98399D716171}"/>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graphicEl>
                                              <a:dgm id="{F07F11AC-24E9-4726-8971-1938B1AF78A0}"/>
                                            </p:graphicEl>
                                          </p:spTgt>
                                        </p:tgtEl>
                                        <p:attrNameLst>
                                          <p:attrName>style.visibility</p:attrName>
                                        </p:attrNameLst>
                                      </p:cBhvr>
                                      <p:to>
                                        <p:strVal val="visible"/>
                                      </p:to>
                                    </p:set>
                                    <p:animEffect transition="in" filter="fade">
                                      <p:cBhvr>
                                        <p:cTn id="31" dur="500"/>
                                        <p:tgtEl>
                                          <p:spTgt spid="3">
                                            <p:graphicEl>
                                              <a:dgm id="{F07F11AC-24E9-4726-8971-1938B1AF78A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251520" y="1570038"/>
            <a:ext cx="8640960" cy="1858962"/>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latin typeface="HG丸ｺﾞｼｯｸM-PRO" panose="020F0600000000000000" pitchFamily="50" charset="-128"/>
                <a:ea typeface="HG丸ｺﾞｼｯｸM-PRO" panose="020F0600000000000000" pitchFamily="50" charset="-128"/>
              </a:rPr>
              <a:t>　ロジックツリーには</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algn="l"/>
            <a:r>
              <a:rPr lang="ja-JP" altLang="en-US" dirty="0" smtClean="0">
                <a:latin typeface="HG丸ｺﾞｼｯｸM-PRO" panose="020F0600000000000000" pitchFamily="50" charset="-128"/>
                <a:ea typeface="HG丸ｺﾞｼｯｸM-PRO" panose="020F0600000000000000" pitchFamily="50" charset="-128"/>
              </a:rPr>
              <a:t>①</a:t>
            </a:r>
            <a:r>
              <a:rPr lang="en-US" altLang="ja-JP" dirty="0" smtClean="0">
                <a:latin typeface="HG丸ｺﾞｼｯｸM-PRO" panose="020F0600000000000000" pitchFamily="50" charset="-128"/>
                <a:ea typeface="HG丸ｺﾞｼｯｸM-PRO" panose="020F0600000000000000" pitchFamily="50" charset="-128"/>
              </a:rPr>
              <a:t>WHY</a:t>
            </a:r>
            <a:r>
              <a:rPr lang="ja-JP" altLang="en-US" dirty="0" smtClean="0">
                <a:latin typeface="HG丸ｺﾞｼｯｸM-PRO" panose="020F0600000000000000" pitchFamily="50" charset="-128"/>
                <a:ea typeface="HG丸ｺﾞｼｯｸM-PRO" panose="020F0600000000000000" pitchFamily="50" charset="-128"/>
              </a:rPr>
              <a:t>ツリー②</a:t>
            </a:r>
            <a:r>
              <a:rPr lang="en-US" altLang="ja-JP" dirty="0" smtClean="0">
                <a:latin typeface="HG丸ｺﾞｼｯｸM-PRO" panose="020F0600000000000000" pitchFamily="50" charset="-128"/>
                <a:ea typeface="HG丸ｺﾞｼｯｸM-PRO" panose="020F0600000000000000" pitchFamily="50" charset="-128"/>
              </a:rPr>
              <a:t>HOW</a:t>
            </a:r>
            <a:r>
              <a:rPr lang="ja-JP" altLang="en-US" dirty="0" smtClean="0">
                <a:latin typeface="HG丸ｺﾞｼｯｸM-PRO" panose="020F0600000000000000" pitchFamily="50" charset="-128"/>
                <a:ea typeface="HG丸ｺﾞｼｯｸM-PRO" panose="020F0600000000000000" pitchFamily="50" charset="-128"/>
              </a:rPr>
              <a:t>ツリー</a:t>
            </a:r>
            <a:endParaRPr lang="en-US" altLang="ja-JP" dirty="0" smtClean="0">
              <a:latin typeface="HG丸ｺﾞｼｯｸM-PRO" panose="020F0600000000000000" pitchFamily="50" charset="-128"/>
              <a:ea typeface="HG丸ｺﾞｼｯｸM-PRO" panose="020F0600000000000000" pitchFamily="50" charset="-128"/>
            </a:endParaRPr>
          </a:p>
          <a:p>
            <a:pPr algn="l"/>
            <a:r>
              <a:rPr lang="ja-JP" altLang="en-US" dirty="0" smtClean="0">
                <a:latin typeface="HG丸ｺﾞｼｯｸM-PRO" panose="020F0600000000000000" pitchFamily="50" charset="-128"/>
                <a:ea typeface="HG丸ｺﾞｼｯｸM-PRO" panose="020F0600000000000000" pitchFamily="50" charset="-128"/>
              </a:rPr>
              <a:t>という２</a:t>
            </a:r>
            <a:r>
              <a:rPr lang="ja-JP" altLang="en-US" dirty="0" smtClean="0">
                <a:latin typeface="HG丸ｺﾞｼｯｸM-PRO" panose="020F0600000000000000" pitchFamily="50" charset="-128"/>
                <a:ea typeface="HG丸ｺﾞｼｯｸM-PRO" panose="020F0600000000000000" pitchFamily="50" charset="-128"/>
              </a:rPr>
              <a:t>種類のツリーがある。</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8" name="コンテンツ プレースホルダー 3"/>
          <p:cNvGraphicFramePr>
            <a:graphicFrameLocks noGrp="1"/>
          </p:cNvGraphicFramePr>
          <p:nvPr>
            <p:ph idx="1"/>
            <p:extLst>
              <p:ext uri="{D42A27DB-BD31-4B8C-83A1-F6EECF244321}">
                <p14:modId xmlns:p14="http://schemas.microsoft.com/office/powerpoint/2010/main" val="2196648123"/>
              </p:ext>
            </p:extLst>
          </p:nvPr>
        </p:nvGraphicFramePr>
        <p:xfrm>
          <a:off x="1367644" y="3789040"/>
          <a:ext cx="6408712"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971600" y="116632"/>
            <a:ext cx="7200800"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4400" dirty="0" smtClean="0">
                <a:solidFill>
                  <a:schemeClr val="tx1"/>
                </a:solidFill>
                <a:latin typeface="HG丸ｺﾞｼｯｸM-PRO" panose="020F0600000000000000" pitchFamily="50" charset="-128"/>
                <a:ea typeface="HG丸ｺﾞｼｯｸM-PRO" panose="020F0600000000000000" pitchFamily="50" charset="-128"/>
              </a:rPr>
              <a:t>ロジックツリーの種類</a:t>
            </a:r>
            <a:endParaRPr kumimoji="1" lang="ja-JP" altLang="en-US" sz="4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99751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251520" y="1570038"/>
            <a:ext cx="8640960" cy="1642938"/>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latin typeface="HG丸ｺﾞｼｯｸM-PRO" panose="020F0600000000000000" pitchFamily="50" charset="-128"/>
                <a:ea typeface="HG丸ｺﾞｼｯｸM-PRO" panose="020F0600000000000000" pitchFamily="50" charset="-128"/>
              </a:rPr>
              <a:t>　ある問題があり、その</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原因</a:t>
            </a:r>
            <a:r>
              <a:rPr lang="ja-JP" altLang="en-US" dirty="0" smtClean="0">
                <a:latin typeface="HG丸ｺﾞｼｯｸM-PRO" panose="020F0600000000000000" pitchFamily="50" charset="-128"/>
                <a:ea typeface="HG丸ｺﾞｼｯｸM-PRO" panose="020F0600000000000000" pitchFamily="50" charset="-128"/>
              </a:rPr>
              <a:t>を考えるとき、</a:t>
            </a:r>
            <a:r>
              <a:rPr lang="ja-JP" altLang="en-US" dirty="0" smtClean="0">
                <a:solidFill>
                  <a:srgbClr val="00B0F0"/>
                </a:solidFill>
                <a:latin typeface="HG丸ｺﾞｼｯｸM-PRO" panose="020F0600000000000000" pitchFamily="50" charset="-128"/>
                <a:ea typeface="HG丸ｺﾞｼｯｸM-PRO" panose="020F0600000000000000" pitchFamily="50" charset="-128"/>
              </a:rPr>
              <a:t>「なぜ」</a:t>
            </a:r>
            <a:r>
              <a:rPr lang="ja-JP" altLang="en-US" dirty="0" smtClean="0">
                <a:latin typeface="HG丸ｺﾞｼｯｸM-PRO" panose="020F0600000000000000" pitchFamily="50" charset="-128"/>
                <a:ea typeface="HG丸ｺﾞｼｯｸM-PRO" panose="020F0600000000000000" pitchFamily="50" charset="-128"/>
              </a:rPr>
              <a:t>と考えながらツリーを作成する。</a:t>
            </a:r>
            <a:endParaRPr lang="en-US" altLang="ja-JP" dirty="0" smtClean="0">
              <a:latin typeface="HG丸ｺﾞｼｯｸM-PRO" panose="020F0600000000000000" pitchFamily="50" charset="-128"/>
              <a:ea typeface="HG丸ｺﾞｼｯｸM-PRO" panose="020F0600000000000000" pitchFamily="50" charset="-128"/>
            </a:endParaRPr>
          </a:p>
          <a:p>
            <a:pPr algn="l"/>
            <a:r>
              <a:rPr lang="ja-JP" altLang="en-US" dirty="0" smtClean="0">
                <a:solidFill>
                  <a:srgbClr val="00B0F0"/>
                </a:solidFill>
                <a:latin typeface="HG丸ｺﾞｼｯｸM-PRO" panose="020F0600000000000000" pitchFamily="50" charset="-128"/>
                <a:ea typeface="HG丸ｺﾞｼｯｸM-PRO" panose="020F0600000000000000" pitchFamily="50" charset="-128"/>
              </a:rPr>
              <a:t>「なぜ」</a:t>
            </a:r>
            <a:r>
              <a:rPr lang="ja-JP" altLang="en-US" dirty="0" smtClean="0">
                <a:latin typeface="HG丸ｺﾞｼｯｸM-PRO" panose="020F0600000000000000" pitchFamily="50" charset="-128"/>
                <a:ea typeface="HG丸ｺﾞｼｯｸM-PRO" panose="020F0600000000000000" pitchFamily="50" charset="-128"/>
              </a:rPr>
              <a:t>を繰り返すことで、</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原因</a:t>
            </a:r>
            <a:r>
              <a:rPr lang="ja-JP" altLang="en-US" dirty="0" smtClean="0">
                <a:latin typeface="HG丸ｺﾞｼｯｸM-PRO" panose="020F0600000000000000" pitchFamily="50" charset="-128"/>
                <a:ea typeface="HG丸ｺﾞｼｯｸM-PRO" panose="020F0600000000000000" pitchFamily="50" charset="-128"/>
              </a:rPr>
              <a:t>を探り出す。</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8" name="コンテンツ プレースホルダー 3"/>
          <p:cNvGraphicFramePr>
            <a:graphicFrameLocks noGrp="1"/>
          </p:cNvGraphicFramePr>
          <p:nvPr>
            <p:ph idx="1"/>
            <p:extLst>
              <p:ext uri="{D42A27DB-BD31-4B8C-83A1-F6EECF244321}">
                <p14:modId xmlns:p14="http://schemas.microsoft.com/office/powerpoint/2010/main" val="529134445"/>
              </p:ext>
            </p:extLst>
          </p:nvPr>
        </p:nvGraphicFramePr>
        <p:xfrm>
          <a:off x="457200" y="3225884"/>
          <a:ext cx="8229600"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テキスト ボックス 8"/>
          <p:cNvSpPr txBox="1"/>
          <p:nvPr/>
        </p:nvSpPr>
        <p:spPr>
          <a:xfrm>
            <a:off x="1835696" y="4110960"/>
            <a:ext cx="1368152" cy="400110"/>
          </a:xfrm>
          <a:prstGeom prst="rect">
            <a:avLst/>
          </a:prstGeom>
          <a:noFill/>
        </p:spPr>
        <p:txBody>
          <a:bodyPr wrap="square" rtlCol="0">
            <a:spAutoFit/>
          </a:bodyPr>
          <a:lstStyle/>
          <a:p>
            <a:pPr algn="ctr"/>
            <a:r>
              <a:rPr lang="ja-JP" altLang="en-US" sz="2000" dirty="0">
                <a:latin typeface="HG丸ｺﾞｼｯｸM-PRO" panose="020F0600000000000000" pitchFamily="50" charset="-128"/>
                <a:ea typeface="HG丸ｺﾞｼｯｸM-PRO" panose="020F0600000000000000" pitchFamily="50" charset="-128"/>
              </a:rPr>
              <a:t>なぜ</a:t>
            </a:r>
            <a:r>
              <a:rPr lang="ja-JP" altLang="en-US" sz="2000" dirty="0" smtClean="0">
                <a:latin typeface="HG丸ｺﾞｼｯｸM-PRO" panose="020F0600000000000000" pitchFamily="50" charset="-128"/>
                <a:ea typeface="HG丸ｺﾞｼｯｸM-PRO" panose="020F0600000000000000" pitchFamily="50" charset="-128"/>
              </a:rPr>
              <a:t>？</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10" name="右矢印 9"/>
          <p:cNvSpPr/>
          <p:nvPr/>
        </p:nvSpPr>
        <p:spPr>
          <a:xfrm>
            <a:off x="1835696" y="3789040"/>
            <a:ext cx="1368152" cy="35580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932040" y="3489171"/>
            <a:ext cx="1368152" cy="400110"/>
          </a:xfrm>
          <a:prstGeom prst="rect">
            <a:avLst/>
          </a:prstGeom>
          <a:noFill/>
        </p:spPr>
        <p:txBody>
          <a:bodyPr wrap="square" rtlCol="0">
            <a:spAutoFit/>
          </a:bodyPr>
          <a:lstStyle/>
          <a:p>
            <a:pPr algn="ctr"/>
            <a:r>
              <a:rPr lang="ja-JP" altLang="en-US" sz="2000" dirty="0">
                <a:latin typeface="HG丸ｺﾞｼｯｸM-PRO" panose="020F0600000000000000" pitchFamily="50" charset="-128"/>
                <a:ea typeface="HG丸ｺﾞｼｯｸM-PRO" panose="020F0600000000000000" pitchFamily="50" charset="-128"/>
              </a:rPr>
              <a:t>なぜ</a:t>
            </a:r>
            <a:r>
              <a:rPr lang="ja-JP" altLang="en-US" sz="2000" dirty="0" smtClean="0">
                <a:latin typeface="HG丸ｺﾞｼｯｸM-PRO" panose="020F0600000000000000" pitchFamily="50" charset="-128"/>
                <a:ea typeface="HG丸ｺﾞｼｯｸM-PRO" panose="020F0600000000000000" pitchFamily="50" charset="-128"/>
              </a:rPr>
              <a:t>？</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12" name="右矢印 11"/>
          <p:cNvSpPr/>
          <p:nvPr/>
        </p:nvSpPr>
        <p:spPr>
          <a:xfrm>
            <a:off x="4932040" y="3167251"/>
            <a:ext cx="1368152" cy="35580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1737022" y="245071"/>
            <a:ext cx="5715297" cy="115212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rgbClr val="00B0F0"/>
                </a:solidFill>
                <a:latin typeface="HG丸ｺﾞｼｯｸM-PRO" panose="020F0600000000000000" pitchFamily="50" charset="-128"/>
                <a:ea typeface="HG丸ｺﾞｼｯｸM-PRO" panose="020F0600000000000000" pitchFamily="50" charset="-128"/>
              </a:rPr>
              <a:t>ＷＨＹ</a:t>
            </a:r>
            <a:r>
              <a:rPr kumimoji="1" lang="ja-JP" altLang="en-US" sz="4400" dirty="0" smtClean="0">
                <a:solidFill>
                  <a:schemeClr val="tx1"/>
                </a:solidFill>
                <a:latin typeface="HG丸ｺﾞｼｯｸM-PRO" panose="020F0600000000000000" pitchFamily="50" charset="-128"/>
                <a:ea typeface="HG丸ｺﾞｼｯｸM-PRO" panose="020F0600000000000000" pitchFamily="50" charset="-128"/>
              </a:rPr>
              <a:t>ツリー</a:t>
            </a:r>
            <a:endParaRPr kumimoji="1" lang="ja-JP" altLang="en-US" sz="4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652995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74698054"/>
              </p:ext>
            </p:extLst>
          </p:nvPr>
        </p:nvGraphicFramePr>
        <p:xfrm>
          <a:off x="457200" y="3225884"/>
          <a:ext cx="8229600"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タイトル 1"/>
          <p:cNvSpPr txBox="1">
            <a:spLocks/>
          </p:cNvSpPr>
          <p:nvPr/>
        </p:nvSpPr>
        <p:spPr>
          <a:xfrm>
            <a:off x="251520" y="1570038"/>
            <a:ext cx="8640960" cy="1498922"/>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dirty="0" smtClean="0">
                <a:latin typeface="HG丸ｺﾞｼｯｸM-PRO" panose="020F0600000000000000" pitchFamily="50" charset="-128"/>
                <a:ea typeface="HG丸ｺﾞｼｯｸM-PRO" panose="020F0600000000000000" pitchFamily="50" charset="-128"/>
              </a:rPr>
              <a:t>　ある問題があり、</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解決策</a:t>
            </a:r>
            <a:r>
              <a:rPr lang="ja-JP" altLang="en-US" dirty="0" smtClean="0">
                <a:latin typeface="HG丸ｺﾞｼｯｸM-PRO" panose="020F0600000000000000" pitchFamily="50" charset="-128"/>
                <a:ea typeface="HG丸ｺﾞｼｯｸM-PRO" panose="020F0600000000000000" pitchFamily="50" charset="-128"/>
              </a:rPr>
              <a:t>を考えるとき、</a:t>
            </a:r>
            <a:r>
              <a:rPr lang="ja-JP" altLang="en-US" dirty="0" smtClean="0">
                <a:solidFill>
                  <a:srgbClr val="00B0F0"/>
                </a:solidFill>
                <a:latin typeface="HG丸ｺﾞｼｯｸM-PRO" panose="020F0600000000000000" pitchFamily="50" charset="-128"/>
                <a:ea typeface="HG丸ｺﾞｼｯｸM-PRO" panose="020F0600000000000000" pitchFamily="50" charset="-128"/>
              </a:rPr>
              <a:t>「どうやって」</a:t>
            </a:r>
            <a:r>
              <a:rPr lang="ja-JP" altLang="en-US" dirty="0" smtClean="0">
                <a:latin typeface="HG丸ｺﾞｼｯｸM-PRO" panose="020F0600000000000000" pitchFamily="50" charset="-128"/>
                <a:ea typeface="HG丸ｺﾞｼｯｸM-PRO" panose="020F0600000000000000" pitchFamily="50" charset="-128"/>
              </a:rPr>
              <a:t>と考えながらツリーを作る。</a:t>
            </a:r>
            <a:r>
              <a:rPr lang="ja-JP" altLang="en-US" dirty="0" smtClean="0">
                <a:solidFill>
                  <a:srgbClr val="00B0F0"/>
                </a:solidFill>
                <a:latin typeface="HG丸ｺﾞｼｯｸM-PRO" panose="020F0600000000000000" pitchFamily="50" charset="-128"/>
                <a:ea typeface="HG丸ｺﾞｼｯｸM-PRO" panose="020F0600000000000000" pitchFamily="50" charset="-128"/>
              </a:rPr>
              <a:t>「どうやって」</a:t>
            </a:r>
            <a:r>
              <a:rPr lang="ja-JP" altLang="en-US" dirty="0" smtClean="0">
                <a:latin typeface="HG丸ｺﾞｼｯｸM-PRO" panose="020F0600000000000000" pitchFamily="50" charset="-128"/>
                <a:ea typeface="HG丸ｺﾞｼｯｸM-PRO" panose="020F0600000000000000" pitchFamily="50" charset="-128"/>
              </a:rPr>
              <a:t>を繰り返すことで、</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解決策</a:t>
            </a:r>
            <a:r>
              <a:rPr lang="ja-JP" altLang="en-US" dirty="0" smtClean="0">
                <a:latin typeface="HG丸ｺﾞｼｯｸM-PRO" panose="020F0600000000000000" pitchFamily="50" charset="-128"/>
                <a:ea typeface="HG丸ｺﾞｼｯｸM-PRO" panose="020F0600000000000000" pitchFamily="50" charset="-128"/>
              </a:rPr>
              <a:t>を導き出す。</a:t>
            </a:r>
            <a:endParaRPr lang="ja-JP" altLang="en-US"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601670" y="4110960"/>
            <a:ext cx="1836204" cy="400110"/>
          </a:xfrm>
          <a:prstGeom prst="rect">
            <a:avLst/>
          </a:prstGeom>
          <a:noFill/>
        </p:spPr>
        <p:txBody>
          <a:bodyPr wrap="square" rtlCol="0">
            <a:spAutoFit/>
          </a:bodyPr>
          <a:lstStyle/>
          <a:p>
            <a:pPr algn="ctr"/>
            <a:r>
              <a:rPr lang="ja-JP" altLang="en-US" sz="2000" dirty="0">
                <a:latin typeface="HG丸ｺﾞｼｯｸM-PRO" panose="020F0600000000000000" pitchFamily="50" charset="-128"/>
                <a:ea typeface="HG丸ｺﾞｼｯｸM-PRO" panose="020F0600000000000000" pitchFamily="50" charset="-128"/>
              </a:rPr>
              <a:t>どうやって</a:t>
            </a:r>
            <a:r>
              <a:rPr lang="ja-JP" altLang="en-US" sz="2000" dirty="0" smtClean="0">
                <a:latin typeface="HG丸ｺﾞｼｯｸM-PRO" panose="020F0600000000000000" pitchFamily="50" charset="-128"/>
                <a:ea typeface="HG丸ｺﾞｼｯｸM-PRO" panose="020F0600000000000000" pitchFamily="50" charset="-128"/>
              </a:rPr>
              <a:t>？</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8" name="右矢印 7"/>
          <p:cNvSpPr/>
          <p:nvPr/>
        </p:nvSpPr>
        <p:spPr>
          <a:xfrm>
            <a:off x="1835696" y="3789040"/>
            <a:ext cx="1368152" cy="35580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513312" y="3390880"/>
            <a:ext cx="1836204" cy="400110"/>
          </a:xfrm>
          <a:prstGeom prst="rect">
            <a:avLst/>
          </a:prstGeom>
          <a:noFill/>
        </p:spPr>
        <p:txBody>
          <a:bodyPr wrap="square" rtlCol="0">
            <a:spAutoFit/>
          </a:bodyPr>
          <a:lstStyle/>
          <a:p>
            <a:pPr algn="ctr"/>
            <a:r>
              <a:rPr lang="ja-JP" altLang="en-US" sz="2000" dirty="0">
                <a:latin typeface="HG丸ｺﾞｼｯｸM-PRO" panose="020F0600000000000000" pitchFamily="50" charset="-128"/>
                <a:ea typeface="HG丸ｺﾞｼｯｸM-PRO" panose="020F0600000000000000" pitchFamily="50" charset="-128"/>
              </a:rPr>
              <a:t>どうやって</a:t>
            </a:r>
            <a:r>
              <a:rPr lang="ja-JP" altLang="en-US" sz="2000" dirty="0" smtClean="0">
                <a:latin typeface="HG丸ｺﾞｼｯｸM-PRO" panose="020F0600000000000000" pitchFamily="50" charset="-128"/>
                <a:ea typeface="HG丸ｺﾞｼｯｸM-PRO" panose="020F0600000000000000" pitchFamily="50" charset="-128"/>
              </a:rPr>
              <a:t>？</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10" name="右矢印 9"/>
          <p:cNvSpPr/>
          <p:nvPr/>
        </p:nvSpPr>
        <p:spPr>
          <a:xfrm>
            <a:off x="4747338" y="3068960"/>
            <a:ext cx="1368152" cy="35580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1737022" y="245071"/>
            <a:ext cx="5715297" cy="115212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solidFill>
                  <a:srgbClr val="00B0F0"/>
                </a:solidFill>
                <a:latin typeface="HG丸ｺﾞｼｯｸM-PRO" panose="020F0600000000000000" pitchFamily="50" charset="-128"/>
                <a:ea typeface="HG丸ｺﾞｼｯｸM-PRO" panose="020F0600000000000000" pitchFamily="50" charset="-128"/>
              </a:rPr>
              <a:t>ＨＯＷ</a:t>
            </a:r>
            <a:r>
              <a:rPr kumimoji="1" lang="ja-JP" altLang="en-US" sz="4400" dirty="0" smtClean="0">
                <a:solidFill>
                  <a:schemeClr val="tx1"/>
                </a:solidFill>
                <a:latin typeface="HG丸ｺﾞｼｯｸM-PRO" panose="020F0600000000000000" pitchFamily="50" charset="-128"/>
                <a:ea typeface="HG丸ｺﾞｼｯｸM-PRO" panose="020F0600000000000000" pitchFamily="50" charset="-128"/>
              </a:rPr>
              <a:t>ツリー</a:t>
            </a:r>
            <a:endParaRPr kumimoji="1" lang="ja-JP" altLang="en-US" sz="4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89010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500" dirty="0" smtClean="0">
                <a:latin typeface="HG丸ｺﾞｼｯｸM-PRO" panose="020F0600000000000000" pitchFamily="50" charset="-128"/>
                <a:ea typeface="HG丸ｺﾞｼｯｸM-PRO" panose="020F0600000000000000" pitchFamily="50" charset="-128"/>
              </a:rPr>
              <a:t>箇条書きの</a:t>
            </a:r>
            <a:r>
              <a:rPr lang="ja-JP" altLang="en-US" sz="3500" dirty="0">
                <a:latin typeface="HG丸ｺﾞｼｯｸM-PRO" panose="020F0600000000000000" pitchFamily="50" charset="-128"/>
                <a:ea typeface="HG丸ｺﾞｼｯｸM-PRO" panose="020F0600000000000000" pitchFamily="50" charset="-128"/>
              </a:rPr>
              <a:t>良い</a:t>
            </a:r>
            <a:r>
              <a:rPr kumimoji="1" lang="ja-JP" altLang="en-US" sz="3500" dirty="0" smtClean="0">
                <a:latin typeface="HG丸ｺﾞｼｯｸM-PRO" panose="020F0600000000000000" pitchFamily="50" charset="-128"/>
                <a:ea typeface="HG丸ｺﾞｼｯｸM-PRO" panose="020F0600000000000000" pitchFamily="50" charset="-128"/>
              </a:rPr>
              <a:t>点・悪い点</a:t>
            </a:r>
            <a:endParaRPr kumimoji="1" lang="ja-JP" altLang="en-US" sz="3500" dirty="0">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683568" y="1772573"/>
            <a:ext cx="7632848" cy="1296144"/>
          </a:xfrm>
          <a:prstGeom prst="roundRect">
            <a:avLst/>
          </a:prstGeom>
          <a:noFill/>
          <a:ln w="38100">
            <a:solidFill>
              <a:srgbClr val="00B050">
                <a:alpha val="6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rgbClr val="00B050"/>
                </a:solidFill>
                <a:latin typeface="HG丸ｺﾞｼｯｸM-PRO" panose="020F0600000000000000" pitchFamily="50" charset="-128"/>
                <a:ea typeface="HG丸ｺﾞｼｯｸM-PRO" panose="020F0600000000000000" pitchFamily="50" charset="-128"/>
              </a:rPr>
              <a:t>箇条書きで情報を整理</a:t>
            </a:r>
            <a:endParaRPr kumimoji="1" lang="en-US" altLang="ja-JP" sz="2800" b="1" dirty="0" smtClean="0">
              <a:solidFill>
                <a:srgbClr val="00B050"/>
              </a:solidFill>
              <a:latin typeface="HG丸ｺﾞｼｯｸM-PRO" panose="020F0600000000000000" pitchFamily="50" charset="-128"/>
              <a:ea typeface="HG丸ｺﾞｼｯｸM-PRO" panose="020F0600000000000000" pitchFamily="50" charset="-128"/>
            </a:endParaRPr>
          </a:p>
          <a:p>
            <a:pPr algn="ctr"/>
            <a:r>
              <a:rPr kumimoji="1" lang="ja-JP" altLang="en-US" sz="2800" dirty="0" smtClean="0">
                <a:solidFill>
                  <a:srgbClr val="00B050"/>
                </a:solidFill>
                <a:latin typeface="HG丸ｺﾞｼｯｸM-PRO" panose="020F0600000000000000" pitchFamily="50" charset="-128"/>
                <a:ea typeface="HG丸ｺﾞｼｯｸM-PRO" panose="020F0600000000000000" pitchFamily="50" charset="-128"/>
              </a:rPr>
              <a:t>（例：ＢＢＱのリスト作成）</a:t>
            </a:r>
            <a:endParaRPr kumimoji="1" lang="en-US" altLang="ja-JP" sz="2800" dirty="0" smtClean="0">
              <a:solidFill>
                <a:srgbClr val="00B050"/>
              </a:solidFill>
              <a:latin typeface="HG丸ｺﾞｼｯｸM-PRO" panose="020F0600000000000000" pitchFamily="50" charset="-128"/>
              <a:ea typeface="HG丸ｺﾞｼｯｸM-PRO" panose="020F0600000000000000" pitchFamily="50" charset="-128"/>
            </a:endParaRPr>
          </a:p>
        </p:txBody>
      </p:sp>
      <p:cxnSp>
        <p:nvCxnSpPr>
          <p:cNvPr id="6" name="直線矢印コネクタ 5"/>
          <p:cNvCxnSpPr/>
          <p:nvPr/>
        </p:nvCxnSpPr>
        <p:spPr>
          <a:xfrm flipH="1">
            <a:off x="2987824" y="3068717"/>
            <a:ext cx="720080" cy="13681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4492838" y="3068717"/>
            <a:ext cx="511210" cy="13681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円形吹き出し 9"/>
          <p:cNvSpPr/>
          <p:nvPr/>
        </p:nvSpPr>
        <p:spPr>
          <a:xfrm>
            <a:off x="539552" y="3356749"/>
            <a:ext cx="2088232" cy="648072"/>
          </a:xfrm>
          <a:prstGeom prst="wedgeEllipseCallout">
            <a:avLst>
              <a:gd name="adj1" fmla="val 69229"/>
              <a:gd name="adj2" fmla="val 42869"/>
            </a:avLst>
          </a:prstGeom>
          <a:solidFill>
            <a:srgbClr val="00B0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HG丸ｺﾞｼｯｸM-PRO" panose="020F0600000000000000" pitchFamily="50" charset="-128"/>
                <a:ea typeface="HG丸ｺﾞｼｯｸM-PRO" panose="020F0600000000000000" pitchFamily="50" charset="-128"/>
              </a:rPr>
              <a:t>箇条書き</a:t>
            </a:r>
            <a:r>
              <a:rPr lang="ja-JP" altLang="en-US" dirty="0" smtClean="0">
                <a:latin typeface="HG丸ｺﾞｼｯｸM-PRO" panose="020F0600000000000000" pitchFamily="50" charset="-128"/>
                <a:ea typeface="HG丸ｺﾞｼｯｸM-PRO" panose="020F0600000000000000" pitchFamily="50" charset="-128"/>
              </a:rPr>
              <a:t>のよい点</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692695" y="4508877"/>
            <a:ext cx="2808312" cy="1296144"/>
          </a:xfrm>
          <a:prstGeom prst="roundRect">
            <a:avLst/>
          </a:prstGeom>
          <a:noFill/>
          <a:ln w="38100">
            <a:solidFill>
              <a:schemeClr val="tx1">
                <a:alpha val="6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簡潔</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に整理できる</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◎論点を絞り込める</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◎項目を分類しやすい</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4417152" y="4483968"/>
            <a:ext cx="3899264" cy="1584176"/>
          </a:xfrm>
          <a:prstGeom prst="roundRect">
            <a:avLst/>
          </a:prstGeom>
          <a:noFill/>
          <a:ln w="38100">
            <a:solidFill>
              <a:schemeClr val="tx1">
                <a:alpha val="6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モレがわからない</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◎ダブリがわからない</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◎全体像がわかりにくい</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◎項目間の相互関係がわからない</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◎項目が多いとわかりにくい</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円形吹き出し 15"/>
          <p:cNvSpPr/>
          <p:nvPr/>
        </p:nvSpPr>
        <p:spPr>
          <a:xfrm>
            <a:off x="5532486" y="3356506"/>
            <a:ext cx="2088232" cy="648072"/>
          </a:xfrm>
          <a:prstGeom prst="wedgeEllipseCallout">
            <a:avLst>
              <a:gd name="adj1" fmla="val -72416"/>
              <a:gd name="adj2" fmla="val 47777"/>
            </a:avLst>
          </a:prstGeom>
          <a:solidFill>
            <a:srgbClr val="00B0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HG丸ｺﾞｼｯｸM-PRO" panose="020F0600000000000000" pitchFamily="50" charset="-128"/>
                <a:ea typeface="HG丸ｺﾞｼｯｸM-PRO" panose="020F0600000000000000" pitchFamily="50" charset="-128"/>
              </a:rPr>
              <a:t>箇条書き</a:t>
            </a:r>
            <a:r>
              <a:rPr lang="ja-JP" altLang="en-US" dirty="0" smtClean="0">
                <a:latin typeface="HG丸ｺﾞｼｯｸM-PRO" panose="020F0600000000000000" pitchFamily="50" charset="-128"/>
                <a:ea typeface="HG丸ｺﾞｼｯｸM-PRO" panose="020F0600000000000000" pitchFamily="50" charset="-128"/>
              </a:rPr>
              <a:t>の</a:t>
            </a:r>
            <a:r>
              <a:rPr lang="ja-JP" altLang="en-US" dirty="0">
                <a:latin typeface="HG丸ｺﾞｼｯｸM-PRO" panose="020F0600000000000000" pitchFamily="50" charset="-128"/>
                <a:ea typeface="HG丸ｺﾞｼｯｸM-PRO" panose="020F0600000000000000" pitchFamily="50" charset="-128"/>
              </a:rPr>
              <a:t>悪い</a:t>
            </a:r>
            <a:r>
              <a:rPr lang="ja-JP" altLang="en-US" dirty="0" smtClean="0">
                <a:latin typeface="HG丸ｺﾞｼｯｸM-PRO" panose="020F0600000000000000" pitchFamily="50" charset="-128"/>
                <a:ea typeface="HG丸ｺﾞｼｯｸM-PRO" panose="020F0600000000000000" pitchFamily="50" charset="-128"/>
              </a:rPr>
              <a:t>点</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1583668" y="476672"/>
            <a:ext cx="6037050" cy="79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6254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ドリル問題</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サブタイトル 4"/>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1312589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丸ｺﾞｼｯｸM-PRO" panose="020F0600000000000000" pitchFamily="50" charset="-128"/>
                <a:ea typeface="HG丸ｺﾞｼｯｸM-PRO" panose="020F0600000000000000" pitchFamily="50" charset="-128"/>
              </a:rPr>
              <a:t>問題①</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57200" y="1600200"/>
            <a:ext cx="8229600" cy="5141168"/>
          </a:xfrm>
        </p:spPr>
        <p:txBody>
          <a:bodyPr>
            <a:normAutofit/>
          </a:bodyPr>
          <a:lstStyle/>
          <a:p>
            <a:pPr marL="0" indent="0">
              <a:buNone/>
            </a:pPr>
            <a:r>
              <a:rPr lang="ja-JP" altLang="en-US" dirty="0" smtClean="0">
                <a:latin typeface="HG丸ｺﾞｼｯｸM-PRO" panose="020F0600000000000000" pitchFamily="50" charset="-128"/>
                <a:ea typeface="HG丸ｺﾞｼｯｸM-PRO" panose="020F0600000000000000" pitchFamily="50" charset="-128"/>
              </a:rPr>
              <a:t>自分のクラスの生徒を部活動で分けるとどうなるか？</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ロジックツリーをつくったあと、全員を各枝に振り分けてみる。もし全員がうまく振り分けられなければ、どこかにモレかダブリがあるはずである。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3275856" y="404664"/>
            <a:ext cx="2520280"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66606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normAutofit/>
          </a:bodyPr>
          <a:lstStyle/>
          <a:p>
            <a:r>
              <a:rPr lang="ja-JP" altLang="en-US" sz="3500" dirty="0">
                <a:latin typeface="HG丸ｺﾞｼｯｸM-PRO" panose="020F0600000000000000" pitchFamily="50" charset="-128"/>
                <a:ea typeface="HG丸ｺﾞｼｯｸM-PRO" panose="020F0600000000000000" pitchFamily="50" charset="-128"/>
              </a:rPr>
              <a:t>クラスを部活動で分けたロジックツリー</a:t>
            </a:r>
            <a:endParaRPr kumimoji="1" lang="ja-JP" altLang="en-US" sz="3500"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559458377"/>
              </p:ext>
            </p:extLst>
          </p:nvPr>
        </p:nvGraphicFramePr>
        <p:xfrm>
          <a:off x="35496" y="908720"/>
          <a:ext cx="9073008" cy="594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角丸四角形 4"/>
          <p:cNvSpPr/>
          <p:nvPr/>
        </p:nvSpPr>
        <p:spPr>
          <a:xfrm>
            <a:off x="467544" y="188640"/>
            <a:ext cx="8352928" cy="79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55105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BF9C4CC9-BEF7-49C0-BCDD-66AE7C61624F}"/>
                                            </p:graphicEl>
                                          </p:spTgt>
                                        </p:tgtEl>
                                        <p:attrNameLst>
                                          <p:attrName>style.visibility</p:attrName>
                                        </p:attrNameLst>
                                      </p:cBhvr>
                                      <p:to>
                                        <p:strVal val="visible"/>
                                      </p:to>
                                    </p:set>
                                    <p:animEffect transition="in" filter="fade">
                                      <p:cBhvr>
                                        <p:cTn id="7" dur="500"/>
                                        <p:tgtEl>
                                          <p:spTgt spid="4">
                                            <p:graphicEl>
                                              <a:dgm id="{BF9C4CC9-BEF7-49C0-BCDD-66AE7C61624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C354884-CC25-44A4-8CC8-874BF338CF9A}"/>
                                            </p:graphicEl>
                                          </p:spTgt>
                                        </p:tgtEl>
                                        <p:attrNameLst>
                                          <p:attrName>style.visibility</p:attrName>
                                        </p:attrNameLst>
                                      </p:cBhvr>
                                      <p:to>
                                        <p:strVal val="visible"/>
                                      </p:to>
                                    </p:set>
                                    <p:animEffect transition="in" filter="fade">
                                      <p:cBhvr>
                                        <p:cTn id="12" dur="500"/>
                                        <p:tgtEl>
                                          <p:spTgt spid="4">
                                            <p:graphicEl>
                                              <a:dgm id="{AC354884-CC25-44A4-8CC8-874BF338CF9A}"/>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B5DCF316-C066-4952-AF6A-B7114F8C7EB4}"/>
                                            </p:graphicEl>
                                          </p:spTgt>
                                        </p:tgtEl>
                                        <p:attrNameLst>
                                          <p:attrName>style.visibility</p:attrName>
                                        </p:attrNameLst>
                                      </p:cBhvr>
                                      <p:to>
                                        <p:strVal val="visible"/>
                                      </p:to>
                                    </p:set>
                                    <p:animEffect transition="in" filter="fade">
                                      <p:cBhvr>
                                        <p:cTn id="15" dur="500"/>
                                        <p:tgtEl>
                                          <p:spTgt spid="4">
                                            <p:graphicEl>
                                              <a:dgm id="{B5DCF316-C066-4952-AF6A-B7114F8C7EB4}"/>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0EDF3430-935E-4259-80E0-47431B3472C5}"/>
                                            </p:graphicEl>
                                          </p:spTgt>
                                        </p:tgtEl>
                                        <p:attrNameLst>
                                          <p:attrName>style.visibility</p:attrName>
                                        </p:attrNameLst>
                                      </p:cBhvr>
                                      <p:to>
                                        <p:strVal val="visible"/>
                                      </p:to>
                                    </p:set>
                                    <p:animEffect transition="in" filter="fade">
                                      <p:cBhvr>
                                        <p:cTn id="18" dur="500"/>
                                        <p:tgtEl>
                                          <p:spTgt spid="4">
                                            <p:graphicEl>
                                              <a:dgm id="{0EDF3430-935E-4259-80E0-47431B3472C5}"/>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F5944BCB-598D-4FB4-B7D3-2D613AC2C976}"/>
                                            </p:graphicEl>
                                          </p:spTgt>
                                        </p:tgtEl>
                                        <p:attrNameLst>
                                          <p:attrName>style.visibility</p:attrName>
                                        </p:attrNameLst>
                                      </p:cBhvr>
                                      <p:to>
                                        <p:strVal val="visible"/>
                                      </p:to>
                                    </p:set>
                                    <p:animEffect transition="in" filter="fade">
                                      <p:cBhvr>
                                        <p:cTn id="21" dur="500"/>
                                        <p:tgtEl>
                                          <p:spTgt spid="4">
                                            <p:graphicEl>
                                              <a:dgm id="{F5944BCB-598D-4FB4-B7D3-2D613AC2C97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A8B23F04-AB69-49F1-8A2F-1CF32F9D9993}"/>
                                            </p:graphicEl>
                                          </p:spTgt>
                                        </p:tgtEl>
                                        <p:attrNameLst>
                                          <p:attrName>style.visibility</p:attrName>
                                        </p:attrNameLst>
                                      </p:cBhvr>
                                      <p:to>
                                        <p:strVal val="visible"/>
                                      </p:to>
                                    </p:set>
                                    <p:animEffect transition="in" filter="fade">
                                      <p:cBhvr>
                                        <p:cTn id="26" dur="500"/>
                                        <p:tgtEl>
                                          <p:spTgt spid="4">
                                            <p:graphicEl>
                                              <a:dgm id="{A8B23F04-AB69-49F1-8A2F-1CF32F9D9993}"/>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D4AB95FB-51B5-43A0-AF1B-9E0D3556053C}"/>
                                            </p:graphicEl>
                                          </p:spTgt>
                                        </p:tgtEl>
                                        <p:attrNameLst>
                                          <p:attrName>style.visibility</p:attrName>
                                        </p:attrNameLst>
                                      </p:cBhvr>
                                      <p:to>
                                        <p:strVal val="visible"/>
                                      </p:to>
                                    </p:set>
                                    <p:animEffect transition="in" filter="fade">
                                      <p:cBhvr>
                                        <p:cTn id="29" dur="500"/>
                                        <p:tgtEl>
                                          <p:spTgt spid="4">
                                            <p:graphicEl>
                                              <a:dgm id="{D4AB95FB-51B5-43A0-AF1B-9E0D3556053C}"/>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BC45A00D-F538-484F-90CD-7318BC7B9B82}"/>
                                            </p:graphicEl>
                                          </p:spTgt>
                                        </p:tgtEl>
                                        <p:attrNameLst>
                                          <p:attrName>style.visibility</p:attrName>
                                        </p:attrNameLst>
                                      </p:cBhvr>
                                      <p:to>
                                        <p:strVal val="visible"/>
                                      </p:to>
                                    </p:set>
                                    <p:animEffect transition="in" filter="fade">
                                      <p:cBhvr>
                                        <p:cTn id="32" dur="500"/>
                                        <p:tgtEl>
                                          <p:spTgt spid="4">
                                            <p:graphicEl>
                                              <a:dgm id="{BC45A00D-F538-484F-90CD-7318BC7B9B82}"/>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graphicEl>
                                              <a:dgm id="{AF871CB1-E8B4-4FFC-8E09-36E72823BE8E}"/>
                                            </p:graphicEl>
                                          </p:spTgt>
                                        </p:tgtEl>
                                        <p:attrNameLst>
                                          <p:attrName>style.visibility</p:attrName>
                                        </p:attrNameLst>
                                      </p:cBhvr>
                                      <p:to>
                                        <p:strVal val="visible"/>
                                      </p:to>
                                    </p:set>
                                    <p:animEffect transition="in" filter="fade">
                                      <p:cBhvr>
                                        <p:cTn id="35" dur="500"/>
                                        <p:tgtEl>
                                          <p:spTgt spid="4">
                                            <p:graphicEl>
                                              <a:dgm id="{AF871CB1-E8B4-4FFC-8E09-36E72823BE8E}"/>
                                            </p:graphic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graphicEl>
                                              <a:dgm id="{96BB6F8A-EF59-424D-82CF-A26BC22B4952}"/>
                                            </p:graphicEl>
                                          </p:spTgt>
                                        </p:tgtEl>
                                        <p:attrNameLst>
                                          <p:attrName>style.visibility</p:attrName>
                                        </p:attrNameLst>
                                      </p:cBhvr>
                                      <p:to>
                                        <p:strVal val="visible"/>
                                      </p:to>
                                    </p:set>
                                    <p:animEffect transition="in" filter="fade">
                                      <p:cBhvr>
                                        <p:cTn id="38" dur="500"/>
                                        <p:tgtEl>
                                          <p:spTgt spid="4">
                                            <p:graphicEl>
                                              <a:dgm id="{96BB6F8A-EF59-424D-82CF-A26BC22B4952}"/>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graphicEl>
                                              <a:dgm id="{0729786B-6011-4F33-9AE0-854ABA6FA5F8}"/>
                                            </p:graphicEl>
                                          </p:spTgt>
                                        </p:tgtEl>
                                        <p:attrNameLst>
                                          <p:attrName>style.visibility</p:attrName>
                                        </p:attrNameLst>
                                      </p:cBhvr>
                                      <p:to>
                                        <p:strVal val="visible"/>
                                      </p:to>
                                    </p:set>
                                    <p:animEffect transition="in" filter="fade">
                                      <p:cBhvr>
                                        <p:cTn id="41" dur="500"/>
                                        <p:tgtEl>
                                          <p:spTgt spid="4">
                                            <p:graphicEl>
                                              <a:dgm id="{0729786B-6011-4F33-9AE0-854ABA6FA5F8}"/>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graphicEl>
                                              <a:dgm id="{922ADAAF-505E-4955-9787-81047FBA187D}"/>
                                            </p:graphicEl>
                                          </p:spTgt>
                                        </p:tgtEl>
                                        <p:attrNameLst>
                                          <p:attrName>style.visibility</p:attrName>
                                        </p:attrNameLst>
                                      </p:cBhvr>
                                      <p:to>
                                        <p:strVal val="visible"/>
                                      </p:to>
                                    </p:set>
                                    <p:animEffect transition="in" filter="fade">
                                      <p:cBhvr>
                                        <p:cTn id="46" dur="500"/>
                                        <p:tgtEl>
                                          <p:spTgt spid="4">
                                            <p:graphicEl>
                                              <a:dgm id="{922ADAAF-505E-4955-9787-81047FBA187D}"/>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
                                            <p:graphicEl>
                                              <a:dgm id="{68002C56-B67B-4901-825E-630EDE1E63B6}"/>
                                            </p:graphicEl>
                                          </p:spTgt>
                                        </p:tgtEl>
                                        <p:attrNameLst>
                                          <p:attrName>style.visibility</p:attrName>
                                        </p:attrNameLst>
                                      </p:cBhvr>
                                      <p:to>
                                        <p:strVal val="visible"/>
                                      </p:to>
                                    </p:set>
                                    <p:animEffect transition="in" filter="fade">
                                      <p:cBhvr>
                                        <p:cTn id="49" dur="500"/>
                                        <p:tgtEl>
                                          <p:spTgt spid="4">
                                            <p:graphicEl>
                                              <a:dgm id="{68002C56-B67B-4901-825E-630EDE1E63B6}"/>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graphicEl>
                                              <a:dgm id="{502B9494-DE75-4CE0-881E-78360AA11B68}"/>
                                            </p:graphicEl>
                                          </p:spTgt>
                                        </p:tgtEl>
                                        <p:attrNameLst>
                                          <p:attrName>style.visibility</p:attrName>
                                        </p:attrNameLst>
                                      </p:cBhvr>
                                      <p:to>
                                        <p:strVal val="visible"/>
                                      </p:to>
                                    </p:set>
                                    <p:animEffect transition="in" filter="fade">
                                      <p:cBhvr>
                                        <p:cTn id="52" dur="500"/>
                                        <p:tgtEl>
                                          <p:spTgt spid="4">
                                            <p:graphicEl>
                                              <a:dgm id="{502B9494-DE75-4CE0-881E-78360AA11B68}"/>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01DE7275-474F-496A-8504-AE9533DDDA4A}"/>
                                            </p:graphicEl>
                                          </p:spTgt>
                                        </p:tgtEl>
                                        <p:attrNameLst>
                                          <p:attrName>style.visibility</p:attrName>
                                        </p:attrNameLst>
                                      </p:cBhvr>
                                      <p:to>
                                        <p:strVal val="visible"/>
                                      </p:to>
                                    </p:set>
                                    <p:animEffect transition="in" filter="fade">
                                      <p:cBhvr>
                                        <p:cTn id="55" dur="500"/>
                                        <p:tgtEl>
                                          <p:spTgt spid="4">
                                            <p:graphicEl>
                                              <a:dgm id="{01DE7275-474F-496A-8504-AE9533DDDA4A}"/>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graphicEl>
                                              <a:dgm id="{C16BBB1B-BFD2-4055-9F52-160C0C1688E7}"/>
                                            </p:graphicEl>
                                          </p:spTgt>
                                        </p:tgtEl>
                                        <p:attrNameLst>
                                          <p:attrName>style.visibility</p:attrName>
                                        </p:attrNameLst>
                                      </p:cBhvr>
                                      <p:to>
                                        <p:strVal val="visible"/>
                                      </p:to>
                                    </p:set>
                                    <p:animEffect transition="in" filter="fade">
                                      <p:cBhvr>
                                        <p:cTn id="60" dur="500"/>
                                        <p:tgtEl>
                                          <p:spTgt spid="4">
                                            <p:graphicEl>
                                              <a:dgm id="{C16BBB1B-BFD2-4055-9F52-160C0C1688E7}"/>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
                                            <p:graphicEl>
                                              <a:dgm id="{21E3016D-7243-4ECD-93F2-26B287B142B1}"/>
                                            </p:graphicEl>
                                          </p:spTgt>
                                        </p:tgtEl>
                                        <p:attrNameLst>
                                          <p:attrName>style.visibility</p:attrName>
                                        </p:attrNameLst>
                                      </p:cBhvr>
                                      <p:to>
                                        <p:strVal val="visible"/>
                                      </p:to>
                                    </p:set>
                                    <p:animEffect transition="in" filter="fade">
                                      <p:cBhvr>
                                        <p:cTn id="63" dur="500"/>
                                        <p:tgtEl>
                                          <p:spTgt spid="4">
                                            <p:graphicEl>
                                              <a:dgm id="{21E3016D-7243-4ECD-93F2-26B287B142B1}"/>
                                            </p:graphic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
                                            <p:graphicEl>
                                              <a:dgm id="{E9443CDE-F31E-4FB6-BBB8-4D70D77E0438}"/>
                                            </p:graphicEl>
                                          </p:spTgt>
                                        </p:tgtEl>
                                        <p:attrNameLst>
                                          <p:attrName>style.visibility</p:attrName>
                                        </p:attrNameLst>
                                      </p:cBhvr>
                                      <p:to>
                                        <p:strVal val="visible"/>
                                      </p:to>
                                    </p:set>
                                    <p:animEffect transition="in" filter="fade">
                                      <p:cBhvr>
                                        <p:cTn id="66" dur="500"/>
                                        <p:tgtEl>
                                          <p:spTgt spid="4">
                                            <p:graphicEl>
                                              <a:dgm id="{E9443CDE-F31E-4FB6-BBB8-4D70D77E0438}"/>
                                            </p:graphic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
                                            <p:graphicEl>
                                              <a:dgm id="{4D038183-CECD-43BB-9A85-4E2D00EE5445}"/>
                                            </p:graphicEl>
                                          </p:spTgt>
                                        </p:tgtEl>
                                        <p:attrNameLst>
                                          <p:attrName>style.visibility</p:attrName>
                                        </p:attrNameLst>
                                      </p:cBhvr>
                                      <p:to>
                                        <p:strVal val="visible"/>
                                      </p:to>
                                    </p:set>
                                    <p:animEffect transition="in" filter="fade">
                                      <p:cBhvr>
                                        <p:cTn id="69" dur="500"/>
                                        <p:tgtEl>
                                          <p:spTgt spid="4">
                                            <p:graphicEl>
                                              <a:dgm id="{4D038183-CECD-43BB-9A85-4E2D00EE5445}"/>
                                            </p:graphic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
                                            <p:graphicEl>
                                              <a:dgm id="{20C97C66-8E6E-4B89-BE12-606681B2E2BA}"/>
                                            </p:graphicEl>
                                          </p:spTgt>
                                        </p:tgtEl>
                                        <p:attrNameLst>
                                          <p:attrName>style.visibility</p:attrName>
                                        </p:attrNameLst>
                                      </p:cBhvr>
                                      <p:to>
                                        <p:strVal val="visible"/>
                                      </p:to>
                                    </p:set>
                                    <p:animEffect transition="in" filter="fade">
                                      <p:cBhvr>
                                        <p:cTn id="72" dur="500"/>
                                        <p:tgtEl>
                                          <p:spTgt spid="4">
                                            <p:graphicEl>
                                              <a:dgm id="{20C97C66-8E6E-4B89-BE12-606681B2E2BA}"/>
                                            </p:graphicEl>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
                                            <p:graphicEl>
                                              <a:dgm id="{5E089DF3-A80B-4219-B88C-9CB45C74A706}"/>
                                            </p:graphicEl>
                                          </p:spTgt>
                                        </p:tgtEl>
                                        <p:attrNameLst>
                                          <p:attrName>style.visibility</p:attrName>
                                        </p:attrNameLst>
                                      </p:cBhvr>
                                      <p:to>
                                        <p:strVal val="visible"/>
                                      </p:to>
                                    </p:set>
                                    <p:animEffect transition="in" filter="fade">
                                      <p:cBhvr>
                                        <p:cTn id="75" dur="500"/>
                                        <p:tgtEl>
                                          <p:spTgt spid="4">
                                            <p:graphicEl>
                                              <a:dgm id="{5E089DF3-A80B-4219-B88C-9CB45C74A706}"/>
                                            </p:graphicEl>
                                          </p:spTgt>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
                                            <p:graphicEl>
                                              <a:dgm id="{E1037339-605A-4045-9A50-A534D27B9674}"/>
                                            </p:graphicEl>
                                          </p:spTgt>
                                        </p:tgtEl>
                                        <p:attrNameLst>
                                          <p:attrName>style.visibility</p:attrName>
                                        </p:attrNameLst>
                                      </p:cBhvr>
                                      <p:to>
                                        <p:strVal val="visible"/>
                                      </p:to>
                                    </p:set>
                                    <p:animEffect transition="in" filter="fade">
                                      <p:cBhvr>
                                        <p:cTn id="78" dur="500"/>
                                        <p:tgtEl>
                                          <p:spTgt spid="4">
                                            <p:graphicEl>
                                              <a:dgm id="{E1037339-605A-4045-9A50-A534D27B9674}"/>
                                            </p:graphic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
                                            <p:graphicEl>
                                              <a:dgm id="{42D88FEB-E07E-4210-A89F-A894D45ABF1A}"/>
                                            </p:graphicEl>
                                          </p:spTgt>
                                        </p:tgtEl>
                                        <p:attrNameLst>
                                          <p:attrName>style.visibility</p:attrName>
                                        </p:attrNameLst>
                                      </p:cBhvr>
                                      <p:to>
                                        <p:strVal val="visible"/>
                                      </p:to>
                                    </p:set>
                                    <p:animEffect transition="in" filter="fade">
                                      <p:cBhvr>
                                        <p:cTn id="81" dur="500"/>
                                        <p:tgtEl>
                                          <p:spTgt spid="4">
                                            <p:graphicEl>
                                              <a:dgm id="{42D88FEB-E07E-4210-A89F-A894D45ABF1A}"/>
                                            </p:graphic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
                                            <p:graphicEl>
                                              <a:dgm id="{4CF8C62D-F1C1-4D98-B946-17936CCCA691}"/>
                                            </p:graphicEl>
                                          </p:spTgt>
                                        </p:tgtEl>
                                        <p:attrNameLst>
                                          <p:attrName>style.visibility</p:attrName>
                                        </p:attrNameLst>
                                      </p:cBhvr>
                                      <p:to>
                                        <p:strVal val="visible"/>
                                      </p:to>
                                    </p:set>
                                    <p:animEffect transition="in" filter="fade">
                                      <p:cBhvr>
                                        <p:cTn id="84" dur="500"/>
                                        <p:tgtEl>
                                          <p:spTgt spid="4">
                                            <p:graphicEl>
                                              <a:dgm id="{4CF8C62D-F1C1-4D98-B946-17936CCCA691}"/>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
                                            <p:graphicEl>
                                              <a:dgm id="{FA691EBB-A7E2-42F7-B3DD-F8EE816F2F5D}"/>
                                            </p:graphicEl>
                                          </p:spTgt>
                                        </p:tgtEl>
                                        <p:attrNameLst>
                                          <p:attrName>style.visibility</p:attrName>
                                        </p:attrNameLst>
                                      </p:cBhvr>
                                      <p:to>
                                        <p:strVal val="visible"/>
                                      </p:to>
                                    </p:set>
                                    <p:animEffect transition="in" filter="fade">
                                      <p:cBhvr>
                                        <p:cTn id="87" dur="500"/>
                                        <p:tgtEl>
                                          <p:spTgt spid="4">
                                            <p:graphicEl>
                                              <a:dgm id="{FA691EBB-A7E2-42F7-B3DD-F8EE816F2F5D}"/>
                                            </p:graphicEl>
                                          </p:spTgt>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
                                            <p:graphicEl>
                                              <a:dgm id="{BF203315-8B82-4F13-9D95-1BEF2FA9ADAF}"/>
                                            </p:graphicEl>
                                          </p:spTgt>
                                        </p:tgtEl>
                                        <p:attrNameLst>
                                          <p:attrName>style.visibility</p:attrName>
                                        </p:attrNameLst>
                                      </p:cBhvr>
                                      <p:to>
                                        <p:strVal val="visible"/>
                                      </p:to>
                                    </p:set>
                                    <p:animEffect transition="in" filter="fade">
                                      <p:cBhvr>
                                        <p:cTn id="90" dur="500"/>
                                        <p:tgtEl>
                                          <p:spTgt spid="4">
                                            <p:graphicEl>
                                              <a:dgm id="{BF203315-8B82-4F13-9D95-1BEF2FA9ADAF}"/>
                                            </p:graphicEl>
                                          </p:spTgt>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
                                            <p:graphicEl>
                                              <a:dgm id="{9A63CCEE-FCCA-4BE0-B04B-8A633A24400F}"/>
                                            </p:graphicEl>
                                          </p:spTgt>
                                        </p:tgtEl>
                                        <p:attrNameLst>
                                          <p:attrName>style.visibility</p:attrName>
                                        </p:attrNameLst>
                                      </p:cBhvr>
                                      <p:to>
                                        <p:strVal val="visible"/>
                                      </p:to>
                                    </p:set>
                                    <p:animEffect transition="in" filter="fade">
                                      <p:cBhvr>
                                        <p:cTn id="93" dur="500"/>
                                        <p:tgtEl>
                                          <p:spTgt spid="4">
                                            <p:graphicEl>
                                              <a:dgm id="{9A63CCEE-FCCA-4BE0-B04B-8A633A24400F}"/>
                                            </p:graphicEl>
                                          </p:spTgt>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
                                            <p:graphicEl>
                                              <a:dgm id="{DE2807E4-7FCD-4B4F-AEF6-68ADAC1B6F91}"/>
                                            </p:graphicEl>
                                          </p:spTgt>
                                        </p:tgtEl>
                                        <p:attrNameLst>
                                          <p:attrName>style.visibility</p:attrName>
                                        </p:attrNameLst>
                                      </p:cBhvr>
                                      <p:to>
                                        <p:strVal val="visible"/>
                                      </p:to>
                                    </p:set>
                                    <p:animEffect transition="in" filter="fade">
                                      <p:cBhvr>
                                        <p:cTn id="96" dur="500"/>
                                        <p:tgtEl>
                                          <p:spTgt spid="4">
                                            <p:graphicEl>
                                              <a:dgm id="{DE2807E4-7FCD-4B4F-AEF6-68ADAC1B6F91}"/>
                                            </p:graphicEl>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
                                            <p:graphicEl>
                                              <a:dgm id="{3F92689B-E343-49AB-8A23-D9C7CD7BE6FA}"/>
                                            </p:graphicEl>
                                          </p:spTgt>
                                        </p:tgtEl>
                                        <p:attrNameLst>
                                          <p:attrName>style.visibility</p:attrName>
                                        </p:attrNameLst>
                                      </p:cBhvr>
                                      <p:to>
                                        <p:strVal val="visible"/>
                                      </p:to>
                                    </p:set>
                                    <p:animEffect transition="in" filter="fade">
                                      <p:cBhvr>
                                        <p:cTn id="99" dur="500"/>
                                        <p:tgtEl>
                                          <p:spTgt spid="4">
                                            <p:graphicEl>
                                              <a:dgm id="{3F92689B-E343-49AB-8A23-D9C7CD7BE6FA}"/>
                                            </p:graphicEl>
                                          </p:spTgt>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4">
                                            <p:graphicEl>
                                              <a:dgm id="{14CDFB6C-8550-4945-BF17-BBE93C0BFAC2}"/>
                                            </p:graphicEl>
                                          </p:spTgt>
                                        </p:tgtEl>
                                        <p:attrNameLst>
                                          <p:attrName>style.visibility</p:attrName>
                                        </p:attrNameLst>
                                      </p:cBhvr>
                                      <p:to>
                                        <p:strVal val="visible"/>
                                      </p:to>
                                    </p:set>
                                    <p:animEffect transition="in" filter="fade">
                                      <p:cBhvr>
                                        <p:cTn id="102" dur="500"/>
                                        <p:tgtEl>
                                          <p:spTgt spid="4">
                                            <p:graphicEl>
                                              <a:dgm id="{14CDFB6C-8550-4945-BF17-BBE93C0BFAC2}"/>
                                            </p:graphicEl>
                                          </p:spTgt>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4">
                                            <p:graphicEl>
                                              <a:dgm id="{8273BAF6-391A-4BE4-8767-62FF41D5F2C3}"/>
                                            </p:graphicEl>
                                          </p:spTgt>
                                        </p:tgtEl>
                                        <p:attrNameLst>
                                          <p:attrName>style.visibility</p:attrName>
                                        </p:attrNameLst>
                                      </p:cBhvr>
                                      <p:to>
                                        <p:strVal val="visible"/>
                                      </p:to>
                                    </p:set>
                                    <p:animEffect transition="in" filter="fade">
                                      <p:cBhvr>
                                        <p:cTn id="105" dur="500"/>
                                        <p:tgtEl>
                                          <p:spTgt spid="4">
                                            <p:graphicEl>
                                              <a:dgm id="{8273BAF6-391A-4BE4-8767-62FF41D5F2C3}"/>
                                            </p:graphicEl>
                                          </p:spTgt>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
                                            <p:graphicEl>
                                              <a:dgm id="{B875781D-B3C3-48BF-8075-8E3D880E2363}"/>
                                            </p:graphicEl>
                                          </p:spTgt>
                                        </p:tgtEl>
                                        <p:attrNameLst>
                                          <p:attrName>style.visibility</p:attrName>
                                        </p:attrNameLst>
                                      </p:cBhvr>
                                      <p:to>
                                        <p:strVal val="visible"/>
                                      </p:to>
                                    </p:set>
                                    <p:animEffect transition="in" filter="fade">
                                      <p:cBhvr>
                                        <p:cTn id="108" dur="500"/>
                                        <p:tgtEl>
                                          <p:spTgt spid="4">
                                            <p:graphicEl>
                                              <a:dgm id="{B875781D-B3C3-48BF-8075-8E3D880E2363}"/>
                                            </p:graphic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
                                            <p:graphicEl>
                                              <a:dgm id="{2B6A62CA-5BEE-4DB8-8B20-E872AB7B17BB}"/>
                                            </p:graphicEl>
                                          </p:spTgt>
                                        </p:tgtEl>
                                        <p:attrNameLst>
                                          <p:attrName>style.visibility</p:attrName>
                                        </p:attrNameLst>
                                      </p:cBhvr>
                                      <p:to>
                                        <p:strVal val="visible"/>
                                      </p:to>
                                    </p:set>
                                    <p:animEffect transition="in" filter="fade">
                                      <p:cBhvr>
                                        <p:cTn id="111" dur="500"/>
                                        <p:tgtEl>
                                          <p:spTgt spid="4">
                                            <p:graphicEl>
                                              <a:dgm id="{2B6A62CA-5BEE-4DB8-8B20-E872AB7B17BB}"/>
                                            </p:graphicEl>
                                          </p:spTgt>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4">
                                            <p:graphicEl>
                                              <a:dgm id="{FE041CD2-B723-4343-880B-E8CE971BC660}"/>
                                            </p:graphicEl>
                                          </p:spTgt>
                                        </p:tgtEl>
                                        <p:attrNameLst>
                                          <p:attrName>style.visibility</p:attrName>
                                        </p:attrNameLst>
                                      </p:cBhvr>
                                      <p:to>
                                        <p:strVal val="visible"/>
                                      </p:to>
                                    </p:set>
                                    <p:animEffect transition="in" filter="fade">
                                      <p:cBhvr>
                                        <p:cTn id="114" dur="500"/>
                                        <p:tgtEl>
                                          <p:spTgt spid="4">
                                            <p:graphicEl>
                                              <a:dgm id="{FE041CD2-B723-4343-880B-E8CE971BC660}"/>
                                            </p:graphicEl>
                                          </p:spTgt>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4">
                                            <p:graphicEl>
                                              <a:dgm id="{BDA883BD-F937-4DDF-B653-271119797C03}"/>
                                            </p:graphicEl>
                                          </p:spTgt>
                                        </p:tgtEl>
                                        <p:attrNameLst>
                                          <p:attrName>style.visibility</p:attrName>
                                        </p:attrNameLst>
                                      </p:cBhvr>
                                      <p:to>
                                        <p:strVal val="visible"/>
                                      </p:to>
                                    </p:set>
                                    <p:animEffect transition="in" filter="fade">
                                      <p:cBhvr>
                                        <p:cTn id="117" dur="500"/>
                                        <p:tgtEl>
                                          <p:spTgt spid="4">
                                            <p:graphicEl>
                                              <a:dgm id="{BDA883BD-F937-4DDF-B653-271119797C03}"/>
                                            </p:graphicEl>
                                          </p:spTgt>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4">
                                            <p:graphicEl>
                                              <a:dgm id="{667F8AFA-D5A5-45E5-A2ED-43609510DDB7}"/>
                                            </p:graphicEl>
                                          </p:spTgt>
                                        </p:tgtEl>
                                        <p:attrNameLst>
                                          <p:attrName>style.visibility</p:attrName>
                                        </p:attrNameLst>
                                      </p:cBhvr>
                                      <p:to>
                                        <p:strVal val="visible"/>
                                      </p:to>
                                    </p:set>
                                    <p:animEffect transition="in" filter="fade">
                                      <p:cBhvr>
                                        <p:cTn id="120" dur="500"/>
                                        <p:tgtEl>
                                          <p:spTgt spid="4">
                                            <p:graphicEl>
                                              <a:dgm id="{667F8AFA-D5A5-45E5-A2ED-43609510DDB7}"/>
                                            </p:graphicEl>
                                          </p:spTgt>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4">
                                            <p:graphicEl>
                                              <a:dgm id="{CCE880FF-A5E6-4F7C-9CE1-3551D452D164}"/>
                                            </p:graphicEl>
                                          </p:spTgt>
                                        </p:tgtEl>
                                        <p:attrNameLst>
                                          <p:attrName>style.visibility</p:attrName>
                                        </p:attrNameLst>
                                      </p:cBhvr>
                                      <p:to>
                                        <p:strVal val="visible"/>
                                      </p:to>
                                    </p:set>
                                    <p:animEffect transition="in" filter="fade">
                                      <p:cBhvr>
                                        <p:cTn id="123" dur="500"/>
                                        <p:tgtEl>
                                          <p:spTgt spid="4">
                                            <p:graphicEl>
                                              <a:dgm id="{CCE880FF-A5E6-4F7C-9CE1-3551D452D16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AtOnc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8229600" cy="5069160"/>
          </a:xfrm>
        </p:spPr>
        <p:txBody>
          <a:bodyPr>
            <a:normAutofit lnSpcReduction="10000"/>
          </a:bodyPr>
          <a:lstStyle/>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　ロジックツリーは左から</a:t>
            </a:r>
            <a:r>
              <a:rPr lang="ja-JP" altLang="en-US" dirty="0">
                <a:latin typeface="HG丸ｺﾞｼｯｸM-PRO" panose="020F0600000000000000" pitchFamily="50" charset="-128"/>
                <a:ea typeface="HG丸ｺﾞｼｯｸM-PRO" panose="020F0600000000000000" pitchFamily="50" charset="-128"/>
              </a:rPr>
              <a:t>右</a:t>
            </a:r>
            <a:r>
              <a:rPr kumimoji="1" lang="ja-JP" altLang="en-US" dirty="0" smtClean="0">
                <a:latin typeface="HG丸ｺﾞｼｯｸM-PRO" panose="020F0600000000000000" pitchFamily="50" charset="-128"/>
                <a:ea typeface="HG丸ｺﾞｼｯｸM-PRO" panose="020F0600000000000000" pitchFamily="50" charset="-128"/>
              </a:rPr>
              <a:t>に作っていかなければならない、というものではない。</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　途中で煮詰まったらとりあえず思いつくアイディアを全部書き出して、それから並べ替えてもよい。</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グループ化して分類していくうちに、最初は思い浮かばなかったアイディアが浮かぶこともある。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251520" y="404664"/>
            <a:ext cx="8640960"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3200" dirty="0" smtClean="0">
                <a:solidFill>
                  <a:schemeClr val="tx1"/>
                </a:solidFill>
                <a:latin typeface="HG丸ｺﾞｼｯｸM-PRO" panose="020F0600000000000000" pitchFamily="50" charset="-128"/>
                <a:ea typeface="HG丸ｺﾞｼｯｸM-PRO" panose="020F0600000000000000" pitchFamily="50" charset="-128"/>
              </a:rPr>
              <a:t>上手くロジックツリーが</a:t>
            </a:r>
            <a:endParaRPr kumimoji="1" lang="en-US" altLang="ja-JP" sz="32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3200" dirty="0" smtClean="0">
                <a:solidFill>
                  <a:schemeClr val="tx1"/>
                </a:solidFill>
                <a:latin typeface="HG丸ｺﾞｼｯｸM-PRO" panose="020F0600000000000000" pitchFamily="50" charset="-128"/>
                <a:ea typeface="HG丸ｺﾞｼｯｸM-PRO" panose="020F0600000000000000" pitchFamily="50" charset="-128"/>
              </a:rPr>
              <a:t>作れないときは・・・</a:t>
            </a:r>
            <a:endParaRPr kumimoji="1" lang="ja-JP" altLang="en-US" sz="3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3470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丸ｺﾞｼｯｸM-PRO" panose="020F0600000000000000" pitchFamily="50" charset="-128"/>
                <a:ea typeface="HG丸ｺﾞｼｯｸM-PRO" panose="020F0600000000000000" pitchFamily="50" charset="-128"/>
              </a:rPr>
              <a:t>問題②</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251520" y="1600200"/>
            <a:ext cx="8640960" cy="3124944"/>
          </a:xfrm>
        </p:spPr>
        <p:txBody>
          <a:bodyPr>
            <a:normAutofit/>
          </a:bodyPr>
          <a:lstStyle/>
          <a:p>
            <a:pPr marL="0" indent="0">
              <a:buNone/>
            </a:pPr>
            <a:r>
              <a:rPr lang="ja-JP" altLang="en-US" dirty="0">
                <a:latin typeface="HG丸ｺﾞｼｯｸM-PRO" panose="020F0600000000000000" pitchFamily="50" charset="-128"/>
                <a:ea typeface="HG丸ｺﾞｼｯｸM-PRO" panose="020F0600000000000000" pitchFamily="50" charset="-128"/>
              </a:rPr>
              <a:t>少し</a:t>
            </a:r>
            <a:r>
              <a:rPr kumimoji="1" lang="ja-JP" altLang="en-US" dirty="0" smtClean="0">
                <a:latin typeface="HG丸ｺﾞｼｯｸM-PRO" panose="020F0600000000000000" pitchFamily="50" charset="-128"/>
                <a:ea typeface="HG丸ｺﾞｼｯｸM-PRO" panose="020F0600000000000000" pitchFamily="50" charset="-128"/>
              </a:rPr>
              <a:t>広がりのある分け方を考えて</a:t>
            </a:r>
            <a:r>
              <a:rPr lang="ja-JP" altLang="en-US" dirty="0">
                <a:latin typeface="HG丸ｺﾞｼｯｸM-PRO" panose="020F0600000000000000" pitchFamily="50" charset="-128"/>
                <a:ea typeface="HG丸ｺﾞｼｯｸM-PRO" panose="020F0600000000000000" pitchFamily="50" charset="-128"/>
              </a:rPr>
              <a:t>みよ</a:t>
            </a:r>
            <a:r>
              <a:rPr kumimoji="1" lang="ja-JP" altLang="en-US" dirty="0" smtClean="0">
                <a:latin typeface="HG丸ｺﾞｼｯｸM-PRO" panose="020F0600000000000000" pitchFamily="50" charset="-128"/>
                <a:ea typeface="HG丸ｺﾞｼｯｸM-PRO" panose="020F0600000000000000" pitchFamily="50" charset="-128"/>
              </a:rPr>
              <a:t>う。</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痩せる</a:t>
            </a:r>
            <a:r>
              <a:rPr lang="ja-JP" altLang="en-US" dirty="0">
                <a:latin typeface="HG丸ｺﾞｼｯｸM-PRO" panose="020F0600000000000000" pitchFamily="50" charset="-128"/>
                <a:ea typeface="HG丸ｺﾞｼｯｸM-PRO" panose="020F0600000000000000" pitchFamily="50" charset="-128"/>
              </a:rPr>
              <a:t>ため</a:t>
            </a:r>
            <a:r>
              <a:rPr lang="ja-JP" altLang="en-US" dirty="0" smtClean="0">
                <a:latin typeface="HG丸ｺﾞｼｯｸM-PRO" panose="020F0600000000000000" pitchFamily="50" charset="-128"/>
                <a:ea typeface="HG丸ｺﾞｼｯｸM-PRO" panose="020F0600000000000000" pitchFamily="50" charset="-128"/>
              </a:rPr>
              <a:t>の具体的解決策（ＨＯＷツリー）を作ってみよう！</a:t>
            </a:r>
            <a:endParaRPr lang="en-US" altLang="ja-JP"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514041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痩せるためには</a:t>
            </a:r>
            <a:endParaRPr kumimoji="1" lang="ja-JP" altLang="en-US"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58676456"/>
              </p:ext>
            </p:extLst>
          </p:nvPr>
        </p:nvGraphicFramePr>
        <p:xfrm>
          <a:off x="0" y="1600200"/>
          <a:ext cx="9144000" cy="51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8007006" y="836712"/>
            <a:ext cx="1057250" cy="707886"/>
          </a:xfrm>
          <a:prstGeom prst="rect">
            <a:avLst/>
          </a:prstGeom>
          <a:noFill/>
        </p:spPr>
        <p:txBody>
          <a:bodyPr wrap="square" rtlCol="0">
            <a:spAutoFit/>
          </a:bodyPr>
          <a:lstStyle/>
          <a:p>
            <a:r>
              <a:rPr lang="ja-JP" altLang="en-US" sz="2000" b="1" dirty="0" smtClean="0">
                <a:solidFill>
                  <a:srgbClr val="FFC000"/>
                </a:solidFill>
                <a:latin typeface="HG丸ｺﾞｼｯｸM-PRO" panose="020F0600000000000000" pitchFamily="50" charset="-128"/>
                <a:ea typeface="HG丸ｺﾞｼｯｸM-PRO" panose="020F0600000000000000" pitchFamily="50" charset="-128"/>
              </a:rPr>
              <a:t>具体的</a:t>
            </a:r>
            <a:endParaRPr lang="en-US" altLang="ja-JP" sz="2000" b="1" dirty="0" smtClean="0">
              <a:solidFill>
                <a:srgbClr val="FFC000"/>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rgbClr val="FFC000"/>
                </a:solidFill>
                <a:latin typeface="HG丸ｺﾞｼｯｸM-PRO" panose="020F0600000000000000" pitchFamily="50" charset="-128"/>
                <a:ea typeface="HG丸ｺﾞｼｯｸM-PRO" panose="020F0600000000000000" pitchFamily="50" charset="-128"/>
              </a:rPr>
              <a:t>解決</a:t>
            </a:r>
            <a:r>
              <a:rPr lang="ja-JP" altLang="en-US" sz="2000" b="1" dirty="0">
                <a:solidFill>
                  <a:srgbClr val="FFC000"/>
                </a:solidFill>
                <a:latin typeface="HG丸ｺﾞｼｯｸM-PRO" panose="020F0600000000000000" pitchFamily="50" charset="-128"/>
                <a:ea typeface="HG丸ｺﾞｼｯｸM-PRO" panose="020F0600000000000000" pitchFamily="50" charset="-128"/>
              </a:rPr>
              <a:t>策</a:t>
            </a:r>
            <a:endParaRPr kumimoji="1" lang="ja-JP" altLang="en-US" sz="2000" b="1" dirty="0">
              <a:solidFill>
                <a:srgbClr val="FFC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6219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188A18DC-874B-4982-80B2-C7884AB91C06}"/>
                                            </p:graphicEl>
                                          </p:spTgt>
                                        </p:tgtEl>
                                        <p:attrNameLst>
                                          <p:attrName>style.visibility</p:attrName>
                                        </p:attrNameLst>
                                      </p:cBhvr>
                                      <p:to>
                                        <p:strVal val="visible"/>
                                      </p:to>
                                    </p:set>
                                    <p:animEffect transition="in" filter="fade">
                                      <p:cBhvr>
                                        <p:cTn id="7" dur="500"/>
                                        <p:tgtEl>
                                          <p:spTgt spid="4">
                                            <p:graphicEl>
                                              <a:dgm id="{188A18DC-874B-4982-80B2-C7884AB91C0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C18D767-DFB1-46C0-A25F-E64537748A06}"/>
                                            </p:graphicEl>
                                          </p:spTgt>
                                        </p:tgtEl>
                                        <p:attrNameLst>
                                          <p:attrName>style.visibility</p:attrName>
                                        </p:attrNameLst>
                                      </p:cBhvr>
                                      <p:to>
                                        <p:strVal val="visible"/>
                                      </p:to>
                                    </p:set>
                                    <p:animEffect transition="in" filter="fade">
                                      <p:cBhvr>
                                        <p:cTn id="12" dur="500"/>
                                        <p:tgtEl>
                                          <p:spTgt spid="4">
                                            <p:graphicEl>
                                              <a:dgm id="{CC18D767-DFB1-46C0-A25F-E64537748A0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5D555CE2-D244-496A-8338-BD8DDE67DB49}"/>
                                            </p:graphicEl>
                                          </p:spTgt>
                                        </p:tgtEl>
                                        <p:attrNameLst>
                                          <p:attrName>style.visibility</p:attrName>
                                        </p:attrNameLst>
                                      </p:cBhvr>
                                      <p:to>
                                        <p:strVal val="visible"/>
                                      </p:to>
                                    </p:set>
                                    <p:animEffect transition="in" filter="fade">
                                      <p:cBhvr>
                                        <p:cTn id="15" dur="500"/>
                                        <p:tgtEl>
                                          <p:spTgt spid="4">
                                            <p:graphicEl>
                                              <a:dgm id="{5D555CE2-D244-496A-8338-BD8DDE67DB49}"/>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B9EB0364-48AB-478F-A17A-38B7476C0F99}"/>
                                            </p:graphicEl>
                                          </p:spTgt>
                                        </p:tgtEl>
                                        <p:attrNameLst>
                                          <p:attrName>style.visibility</p:attrName>
                                        </p:attrNameLst>
                                      </p:cBhvr>
                                      <p:to>
                                        <p:strVal val="visible"/>
                                      </p:to>
                                    </p:set>
                                    <p:animEffect transition="in" filter="fade">
                                      <p:cBhvr>
                                        <p:cTn id="18" dur="500"/>
                                        <p:tgtEl>
                                          <p:spTgt spid="4">
                                            <p:graphicEl>
                                              <a:dgm id="{B9EB0364-48AB-478F-A17A-38B7476C0F9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ED68C152-1983-42A6-B67A-7A14B0A8874A}"/>
                                            </p:graphicEl>
                                          </p:spTgt>
                                        </p:tgtEl>
                                        <p:attrNameLst>
                                          <p:attrName>style.visibility</p:attrName>
                                        </p:attrNameLst>
                                      </p:cBhvr>
                                      <p:to>
                                        <p:strVal val="visible"/>
                                      </p:to>
                                    </p:set>
                                    <p:animEffect transition="in" filter="fade">
                                      <p:cBhvr>
                                        <p:cTn id="21" dur="500"/>
                                        <p:tgtEl>
                                          <p:spTgt spid="4">
                                            <p:graphicEl>
                                              <a:dgm id="{ED68C152-1983-42A6-B67A-7A14B0A8874A}"/>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graphicEl>
                                              <a:dgm id="{ABF372A3-03F4-4857-AB4E-7C20A4B6E93E}"/>
                                            </p:graphicEl>
                                          </p:spTgt>
                                        </p:tgtEl>
                                        <p:attrNameLst>
                                          <p:attrName>style.visibility</p:attrName>
                                        </p:attrNameLst>
                                      </p:cBhvr>
                                      <p:to>
                                        <p:strVal val="visible"/>
                                      </p:to>
                                    </p:set>
                                    <p:animEffect transition="in" filter="fade">
                                      <p:cBhvr>
                                        <p:cTn id="24" dur="500"/>
                                        <p:tgtEl>
                                          <p:spTgt spid="4">
                                            <p:graphicEl>
                                              <a:dgm id="{ABF372A3-03F4-4857-AB4E-7C20A4B6E93E}"/>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graphicEl>
                                              <a:dgm id="{FDFC55F1-23B9-44EF-B8E5-013CA064E029}"/>
                                            </p:graphicEl>
                                          </p:spTgt>
                                        </p:tgtEl>
                                        <p:attrNameLst>
                                          <p:attrName>style.visibility</p:attrName>
                                        </p:attrNameLst>
                                      </p:cBhvr>
                                      <p:to>
                                        <p:strVal val="visible"/>
                                      </p:to>
                                    </p:set>
                                    <p:animEffect transition="in" filter="fade">
                                      <p:cBhvr>
                                        <p:cTn id="27" dur="500"/>
                                        <p:tgtEl>
                                          <p:spTgt spid="4">
                                            <p:graphicEl>
                                              <a:dgm id="{FDFC55F1-23B9-44EF-B8E5-013CA064E02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31EDCDC6-A399-4776-949D-1E57E63B387C}"/>
                                            </p:graphicEl>
                                          </p:spTgt>
                                        </p:tgtEl>
                                        <p:attrNameLst>
                                          <p:attrName>style.visibility</p:attrName>
                                        </p:attrNameLst>
                                      </p:cBhvr>
                                      <p:to>
                                        <p:strVal val="visible"/>
                                      </p:to>
                                    </p:set>
                                    <p:animEffect transition="in" filter="fade">
                                      <p:cBhvr>
                                        <p:cTn id="32" dur="500"/>
                                        <p:tgtEl>
                                          <p:spTgt spid="4">
                                            <p:graphicEl>
                                              <a:dgm id="{31EDCDC6-A399-4776-949D-1E57E63B387C}"/>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graphicEl>
                                              <a:dgm id="{C5906DBB-5C97-4F1A-B8E4-B913171B2BF6}"/>
                                            </p:graphicEl>
                                          </p:spTgt>
                                        </p:tgtEl>
                                        <p:attrNameLst>
                                          <p:attrName>style.visibility</p:attrName>
                                        </p:attrNameLst>
                                      </p:cBhvr>
                                      <p:to>
                                        <p:strVal val="visible"/>
                                      </p:to>
                                    </p:set>
                                    <p:animEffect transition="in" filter="fade">
                                      <p:cBhvr>
                                        <p:cTn id="35" dur="500"/>
                                        <p:tgtEl>
                                          <p:spTgt spid="4">
                                            <p:graphicEl>
                                              <a:dgm id="{C5906DBB-5C97-4F1A-B8E4-B913171B2BF6}"/>
                                            </p:graphic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graphicEl>
                                              <a:dgm id="{92893582-09F6-45F6-AB8D-157E326B6448}"/>
                                            </p:graphicEl>
                                          </p:spTgt>
                                        </p:tgtEl>
                                        <p:attrNameLst>
                                          <p:attrName>style.visibility</p:attrName>
                                        </p:attrNameLst>
                                      </p:cBhvr>
                                      <p:to>
                                        <p:strVal val="visible"/>
                                      </p:to>
                                    </p:set>
                                    <p:animEffect transition="in" filter="fade">
                                      <p:cBhvr>
                                        <p:cTn id="38" dur="500"/>
                                        <p:tgtEl>
                                          <p:spTgt spid="4">
                                            <p:graphicEl>
                                              <a:dgm id="{92893582-09F6-45F6-AB8D-157E326B6448}"/>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graphicEl>
                                              <a:dgm id="{08BDF882-B6D0-4CD7-9A73-B595A67E6996}"/>
                                            </p:graphicEl>
                                          </p:spTgt>
                                        </p:tgtEl>
                                        <p:attrNameLst>
                                          <p:attrName>style.visibility</p:attrName>
                                        </p:attrNameLst>
                                      </p:cBhvr>
                                      <p:to>
                                        <p:strVal val="visible"/>
                                      </p:to>
                                    </p:set>
                                    <p:animEffect transition="in" filter="fade">
                                      <p:cBhvr>
                                        <p:cTn id="41" dur="500"/>
                                        <p:tgtEl>
                                          <p:spTgt spid="4">
                                            <p:graphicEl>
                                              <a:dgm id="{08BDF882-B6D0-4CD7-9A73-B595A67E6996}"/>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graphicEl>
                                              <a:dgm id="{3A33E43C-F213-453B-BC91-03E152F30090}"/>
                                            </p:graphicEl>
                                          </p:spTgt>
                                        </p:tgtEl>
                                        <p:attrNameLst>
                                          <p:attrName>style.visibility</p:attrName>
                                        </p:attrNameLst>
                                      </p:cBhvr>
                                      <p:to>
                                        <p:strVal val="visible"/>
                                      </p:to>
                                    </p:set>
                                    <p:animEffect transition="in" filter="fade">
                                      <p:cBhvr>
                                        <p:cTn id="44" dur="500"/>
                                        <p:tgtEl>
                                          <p:spTgt spid="4">
                                            <p:graphicEl>
                                              <a:dgm id="{3A33E43C-F213-453B-BC91-03E152F30090}"/>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F4FC3616-C798-40E3-99F5-8F5251BE5766}"/>
                                            </p:graphicEl>
                                          </p:spTgt>
                                        </p:tgtEl>
                                        <p:attrNameLst>
                                          <p:attrName>style.visibility</p:attrName>
                                        </p:attrNameLst>
                                      </p:cBhvr>
                                      <p:to>
                                        <p:strVal val="visible"/>
                                      </p:to>
                                    </p:set>
                                    <p:animEffect transition="in" filter="fade">
                                      <p:cBhvr>
                                        <p:cTn id="47" dur="500"/>
                                        <p:tgtEl>
                                          <p:spTgt spid="4">
                                            <p:graphicEl>
                                              <a:dgm id="{F4FC3616-C798-40E3-99F5-8F5251BE5766}"/>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graphicEl>
                                              <a:dgm id="{18986C0C-2D32-4560-B684-E26DC3F12FB1}"/>
                                            </p:graphicEl>
                                          </p:spTgt>
                                        </p:tgtEl>
                                        <p:attrNameLst>
                                          <p:attrName>style.visibility</p:attrName>
                                        </p:attrNameLst>
                                      </p:cBhvr>
                                      <p:to>
                                        <p:strVal val="visible"/>
                                      </p:to>
                                    </p:set>
                                    <p:animEffect transition="in" filter="fade">
                                      <p:cBhvr>
                                        <p:cTn id="50" dur="500"/>
                                        <p:tgtEl>
                                          <p:spTgt spid="4">
                                            <p:graphicEl>
                                              <a:dgm id="{18986C0C-2D32-4560-B684-E26DC3F12FB1}"/>
                                            </p:graphic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
                                            <p:graphicEl>
                                              <a:dgm id="{E45EAA47-DBDD-4AB6-87ED-2B22D1023263}"/>
                                            </p:graphicEl>
                                          </p:spTgt>
                                        </p:tgtEl>
                                        <p:attrNameLst>
                                          <p:attrName>style.visibility</p:attrName>
                                        </p:attrNameLst>
                                      </p:cBhvr>
                                      <p:to>
                                        <p:strVal val="visible"/>
                                      </p:to>
                                    </p:set>
                                    <p:animEffect transition="in" filter="fade">
                                      <p:cBhvr>
                                        <p:cTn id="53" dur="500"/>
                                        <p:tgtEl>
                                          <p:spTgt spid="4">
                                            <p:graphicEl>
                                              <a:dgm id="{E45EAA47-DBDD-4AB6-87ED-2B22D1023263}"/>
                                            </p:graphic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
                                            <p:graphicEl>
                                              <a:dgm id="{EABA83C7-A560-440F-A2A0-67EA8DA7C6D1}"/>
                                            </p:graphicEl>
                                          </p:spTgt>
                                        </p:tgtEl>
                                        <p:attrNameLst>
                                          <p:attrName>style.visibility</p:attrName>
                                        </p:attrNameLst>
                                      </p:cBhvr>
                                      <p:to>
                                        <p:strVal val="visible"/>
                                      </p:to>
                                    </p:set>
                                    <p:animEffect transition="in" filter="fade">
                                      <p:cBhvr>
                                        <p:cTn id="56" dur="500"/>
                                        <p:tgtEl>
                                          <p:spTgt spid="4">
                                            <p:graphicEl>
                                              <a:dgm id="{EABA83C7-A560-440F-A2A0-67EA8DA7C6D1}"/>
                                            </p:graphic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
                                            <p:graphicEl>
                                              <a:dgm id="{2B076353-2A0C-4A03-8B52-B200AC1DD586}"/>
                                            </p:graphicEl>
                                          </p:spTgt>
                                        </p:tgtEl>
                                        <p:attrNameLst>
                                          <p:attrName>style.visibility</p:attrName>
                                        </p:attrNameLst>
                                      </p:cBhvr>
                                      <p:to>
                                        <p:strVal val="visible"/>
                                      </p:to>
                                    </p:set>
                                    <p:animEffect transition="in" filter="fade">
                                      <p:cBhvr>
                                        <p:cTn id="59" dur="500"/>
                                        <p:tgtEl>
                                          <p:spTgt spid="4">
                                            <p:graphicEl>
                                              <a:dgm id="{2B076353-2A0C-4A03-8B52-B200AC1DD586}"/>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
                                            <p:graphicEl>
                                              <a:dgm id="{F7E3F6CF-4035-470F-BC56-667A788F4E61}"/>
                                            </p:graphicEl>
                                          </p:spTgt>
                                        </p:tgtEl>
                                        <p:attrNameLst>
                                          <p:attrName>style.visibility</p:attrName>
                                        </p:attrNameLst>
                                      </p:cBhvr>
                                      <p:to>
                                        <p:strVal val="visible"/>
                                      </p:to>
                                    </p:set>
                                    <p:animEffect transition="in" filter="fade">
                                      <p:cBhvr>
                                        <p:cTn id="62" dur="500"/>
                                        <p:tgtEl>
                                          <p:spTgt spid="4">
                                            <p:graphicEl>
                                              <a:dgm id="{F7E3F6CF-4035-470F-BC56-667A788F4E61}"/>
                                            </p:graphic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
                                            <p:graphicEl>
                                              <a:dgm id="{BDBD1AB0-17DD-4819-9356-F8988E75218A}"/>
                                            </p:graphicEl>
                                          </p:spTgt>
                                        </p:tgtEl>
                                        <p:attrNameLst>
                                          <p:attrName>style.visibility</p:attrName>
                                        </p:attrNameLst>
                                      </p:cBhvr>
                                      <p:to>
                                        <p:strVal val="visible"/>
                                      </p:to>
                                    </p:set>
                                    <p:animEffect transition="in" filter="fade">
                                      <p:cBhvr>
                                        <p:cTn id="65" dur="500"/>
                                        <p:tgtEl>
                                          <p:spTgt spid="4">
                                            <p:graphicEl>
                                              <a:dgm id="{BDBD1AB0-17DD-4819-9356-F8988E75218A}"/>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
                                            <p:graphicEl>
                                              <a:dgm id="{F576BBD2-4D07-4DAD-B70A-16DD0D5C9E64}"/>
                                            </p:graphicEl>
                                          </p:spTgt>
                                        </p:tgtEl>
                                        <p:attrNameLst>
                                          <p:attrName>style.visibility</p:attrName>
                                        </p:attrNameLst>
                                      </p:cBhvr>
                                      <p:to>
                                        <p:strVal val="visible"/>
                                      </p:to>
                                    </p:set>
                                    <p:animEffect transition="in" filter="fade">
                                      <p:cBhvr>
                                        <p:cTn id="70" dur="500"/>
                                        <p:tgtEl>
                                          <p:spTgt spid="4">
                                            <p:graphicEl>
                                              <a:dgm id="{F576BBD2-4D07-4DAD-B70A-16DD0D5C9E64}"/>
                                            </p:graphic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
                                            <p:graphicEl>
                                              <a:dgm id="{B962A595-CA74-4DD0-8749-CA5A8B7AE1F0}"/>
                                            </p:graphicEl>
                                          </p:spTgt>
                                        </p:tgtEl>
                                        <p:attrNameLst>
                                          <p:attrName>style.visibility</p:attrName>
                                        </p:attrNameLst>
                                      </p:cBhvr>
                                      <p:to>
                                        <p:strVal val="visible"/>
                                      </p:to>
                                    </p:set>
                                    <p:animEffect transition="in" filter="fade">
                                      <p:cBhvr>
                                        <p:cTn id="73" dur="500"/>
                                        <p:tgtEl>
                                          <p:spTgt spid="4">
                                            <p:graphicEl>
                                              <a:dgm id="{B962A595-CA74-4DD0-8749-CA5A8B7AE1F0}"/>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
                                            <p:graphicEl>
                                              <a:dgm id="{B63E6C13-CA04-47C2-8255-C65DC7322775}"/>
                                            </p:graphicEl>
                                          </p:spTgt>
                                        </p:tgtEl>
                                        <p:attrNameLst>
                                          <p:attrName>style.visibility</p:attrName>
                                        </p:attrNameLst>
                                      </p:cBhvr>
                                      <p:to>
                                        <p:strVal val="visible"/>
                                      </p:to>
                                    </p:set>
                                    <p:animEffect transition="in" filter="fade">
                                      <p:cBhvr>
                                        <p:cTn id="76" dur="500"/>
                                        <p:tgtEl>
                                          <p:spTgt spid="4">
                                            <p:graphicEl>
                                              <a:dgm id="{B63E6C13-CA04-47C2-8255-C65DC7322775}"/>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
                                            <p:graphicEl>
                                              <a:dgm id="{DAF82A6E-5ACC-42E7-B7AC-A92595B3FB8C}"/>
                                            </p:graphicEl>
                                          </p:spTgt>
                                        </p:tgtEl>
                                        <p:attrNameLst>
                                          <p:attrName>style.visibility</p:attrName>
                                        </p:attrNameLst>
                                      </p:cBhvr>
                                      <p:to>
                                        <p:strVal val="visible"/>
                                      </p:to>
                                    </p:set>
                                    <p:animEffect transition="in" filter="fade">
                                      <p:cBhvr>
                                        <p:cTn id="79" dur="500"/>
                                        <p:tgtEl>
                                          <p:spTgt spid="4">
                                            <p:graphicEl>
                                              <a:dgm id="{DAF82A6E-5ACC-42E7-B7AC-A92595B3FB8C}"/>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
                                            <p:graphicEl>
                                              <a:dgm id="{7D6586CA-ED6D-4311-BAB1-E4844E7BAE9F}"/>
                                            </p:graphicEl>
                                          </p:spTgt>
                                        </p:tgtEl>
                                        <p:attrNameLst>
                                          <p:attrName>style.visibility</p:attrName>
                                        </p:attrNameLst>
                                      </p:cBhvr>
                                      <p:to>
                                        <p:strVal val="visible"/>
                                      </p:to>
                                    </p:set>
                                    <p:animEffect transition="in" filter="fade">
                                      <p:cBhvr>
                                        <p:cTn id="84" dur="500"/>
                                        <p:tgtEl>
                                          <p:spTgt spid="4">
                                            <p:graphicEl>
                                              <a:dgm id="{7D6586CA-ED6D-4311-BAB1-E4844E7BAE9F}"/>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
                                            <p:graphicEl>
                                              <a:dgm id="{A62DCB31-FF5C-4771-9649-FAA9A8855F4A}"/>
                                            </p:graphicEl>
                                          </p:spTgt>
                                        </p:tgtEl>
                                        <p:attrNameLst>
                                          <p:attrName>style.visibility</p:attrName>
                                        </p:attrNameLst>
                                      </p:cBhvr>
                                      <p:to>
                                        <p:strVal val="visible"/>
                                      </p:to>
                                    </p:set>
                                    <p:animEffect transition="in" filter="fade">
                                      <p:cBhvr>
                                        <p:cTn id="87" dur="500"/>
                                        <p:tgtEl>
                                          <p:spTgt spid="4">
                                            <p:graphicEl>
                                              <a:dgm id="{A62DCB31-FF5C-4771-9649-FAA9A8855F4A}"/>
                                            </p:graphicEl>
                                          </p:spTgt>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
                                            <p:graphicEl>
                                              <a:dgm id="{A7968822-5126-489B-8CC1-104CDE9315CD}"/>
                                            </p:graphicEl>
                                          </p:spTgt>
                                        </p:tgtEl>
                                        <p:attrNameLst>
                                          <p:attrName>style.visibility</p:attrName>
                                        </p:attrNameLst>
                                      </p:cBhvr>
                                      <p:to>
                                        <p:strVal val="visible"/>
                                      </p:to>
                                    </p:set>
                                    <p:animEffect transition="in" filter="fade">
                                      <p:cBhvr>
                                        <p:cTn id="90" dur="500"/>
                                        <p:tgtEl>
                                          <p:spTgt spid="4">
                                            <p:graphicEl>
                                              <a:dgm id="{A7968822-5126-489B-8CC1-104CDE9315CD}"/>
                                            </p:graphicEl>
                                          </p:spTgt>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
                                            <p:graphicEl>
                                              <a:dgm id="{B33E11F7-6E8D-4D18-9810-FD5C10CD026C}"/>
                                            </p:graphicEl>
                                          </p:spTgt>
                                        </p:tgtEl>
                                        <p:attrNameLst>
                                          <p:attrName>style.visibility</p:attrName>
                                        </p:attrNameLst>
                                      </p:cBhvr>
                                      <p:to>
                                        <p:strVal val="visible"/>
                                      </p:to>
                                    </p:set>
                                    <p:animEffect transition="in" filter="fade">
                                      <p:cBhvr>
                                        <p:cTn id="93" dur="500"/>
                                        <p:tgtEl>
                                          <p:spTgt spid="4">
                                            <p:graphicEl>
                                              <a:dgm id="{B33E11F7-6E8D-4D18-9810-FD5C10CD026C}"/>
                                            </p:graphicEl>
                                          </p:spTgt>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
                                            <p:graphicEl>
                                              <a:dgm id="{F35A6B38-46B8-49B1-A8D6-2CDA7684D58A}"/>
                                            </p:graphicEl>
                                          </p:spTgt>
                                        </p:tgtEl>
                                        <p:attrNameLst>
                                          <p:attrName>style.visibility</p:attrName>
                                        </p:attrNameLst>
                                      </p:cBhvr>
                                      <p:to>
                                        <p:strVal val="visible"/>
                                      </p:to>
                                    </p:set>
                                    <p:animEffect transition="in" filter="fade">
                                      <p:cBhvr>
                                        <p:cTn id="96" dur="500"/>
                                        <p:tgtEl>
                                          <p:spTgt spid="4">
                                            <p:graphicEl>
                                              <a:dgm id="{F35A6B38-46B8-49B1-A8D6-2CDA7684D58A}"/>
                                            </p:graphicEl>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
                                            <p:graphicEl>
                                              <a:dgm id="{C90A563A-1CDE-4152-9A18-89B06ED8B6F9}"/>
                                            </p:graphicEl>
                                          </p:spTgt>
                                        </p:tgtEl>
                                        <p:attrNameLst>
                                          <p:attrName>style.visibility</p:attrName>
                                        </p:attrNameLst>
                                      </p:cBhvr>
                                      <p:to>
                                        <p:strVal val="visible"/>
                                      </p:to>
                                    </p:set>
                                    <p:animEffect transition="in" filter="fade">
                                      <p:cBhvr>
                                        <p:cTn id="99" dur="500"/>
                                        <p:tgtEl>
                                          <p:spTgt spid="4">
                                            <p:graphicEl>
                                              <a:dgm id="{C90A563A-1CDE-4152-9A18-89B06ED8B6F9}"/>
                                            </p:graphicEl>
                                          </p:spTgt>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4">
                                            <p:graphicEl>
                                              <a:dgm id="{6425EB4D-1B11-4F6F-B9A1-2A0CB60CC8BC}"/>
                                            </p:graphicEl>
                                          </p:spTgt>
                                        </p:tgtEl>
                                        <p:attrNameLst>
                                          <p:attrName>style.visibility</p:attrName>
                                        </p:attrNameLst>
                                      </p:cBhvr>
                                      <p:to>
                                        <p:strVal val="visible"/>
                                      </p:to>
                                    </p:set>
                                    <p:animEffect transition="in" filter="fade">
                                      <p:cBhvr>
                                        <p:cTn id="102" dur="500"/>
                                        <p:tgtEl>
                                          <p:spTgt spid="4">
                                            <p:graphicEl>
                                              <a:dgm id="{6425EB4D-1B11-4F6F-B9A1-2A0CB60CC8BC}"/>
                                            </p:graphicEl>
                                          </p:spTgt>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4">
                                            <p:graphicEl>
                                              <a:dgm id="{A7EDB790-B407-431E-A5D8-B14D6F333FEB}"/>
                                            </p:graphicEl>
                                          </p:spTgt>
                                        </p:tgtEl>
                                        <p:attrNameLst>
                                          <p:attrName>style.visibility</p:attrName>
                                        </p:attrNameLst>
                                      </p:cBhvr>
                                      <p:to>
                                        <p:strVal val="visible"/>
                                      </p:to>
                                    </p:set>
                                    <p:animEffect transition="in" filter="fade">
                                      <p:cBhvr>
                                        <p:cTn id="105" dur="500"/>
                                        <p:tgtEl>
                                          <p:spTgt spid="4">
                                            <p:graphicEl>
                                              <a:dgm id="{A7EDB790-B407-431E-A5D8-B14D6F333FEB}"/>
                                            </p:graphicEl>
                                          </p:spTgt>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
                                            <p:graphicEl>
                                              <a:dgm id="{C41081D8-6DF0-4BAD-BFD7-352295DB25DA}"/>
                                            </p:graphicEl>
                                          </p:spTgt>
                                        </p:tgtEl>
                                        <p:attrNameLst>
                                          <p:attrName>style.visibility</p:attrName>
                                        </p:attrNameLst>
                                      </p:cBhvr>
                                      <p:to>
                                        <p:strVal val="visible"/>
                                      </p:to>
                                    </p:set>
                                    <p:animEffect transition="in" filter="fade">
                                      <p:cBhvr>
                                        <p:cTn id="108" dur="500"/>
                                        <p:tgtEl>
                                          <p:spTgt spid="4">
                                            <p:graphicEl>
                                              <a:dgm id="{C41081D8-6DF0-4BAD-BFD7-352295DB25DA}"/>
                                            </p:graphic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
                                            <p:graphicEl>
                                              <a:dgm id="{F346E3B1-A5DB-4DB5-85A8-0B568ECE1663}"/>
                                            </p:graphicEl>
                                          </p:spTgt>
                                        </p:tgtEl>
                                        <p:attrNameLst>
                                          <p:attrName>style.visibility</p:attrName>
                                        </p:attrNameLst>
                                      </p:cBhvr>
                                      <p:to>
                                        <p:strVal val="visible"/>
                                      </p:to>
                                    </p:set>
                                    <p:animEffect transition="in" filter="fade">
                                      <p:cBhvr>
                                        <p:cTn id="111" dur="500"/>
                                        <p:tgtEl>
                                          <p:spTgt spid="4">
                                            <p:graphicEl>
                                              <a:dgm id="{F346E3B1-A5DB-4DB5-85A8-0B568ECE1663}"/>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5"/>
                                        </p:tgtEl>
                                        <p:attrNameLst>
                                          <p:attrName>style.visibility</p:attrName>
                                        </p:attrNameLst>
                                      </p:cBhvr>
                                      <p:to>
                                        <p:strVal val="visible"/>
                                      </p:to>
                                    </p:set>
                                    <p:animEffect transition="in" filter="fade">
                                      <p:cBhvr>
                                        <p:cTn id="1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HG丸ｺﾞｼｯｸM-PRO" panose="020F0600000000000000" pitchFamily="50" charset="-128"/>
                <a:ea typeface="HG丸ｺﾞｼｯｸM-PRO" panose="020F0600000000000000" pitchFamily="50" charset="-128"/>
              </a:rPr>
              <a:t>問題③</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57200" y="1600200"/>
            <a:ext cx="8229600" cy="3124944"/>
          </a:xfrm>
        </p:spPr>
        <p:txBody>
          <a:bodyPr>
            <a:normAutofit lnSpcReduction="10000"/>
          </a:bodyPr>
          <a:lstStyle/>
          <a:p>
            <a:pPr marL="0" indent="0">
              <a:buNone/>
            </a:pPr>
            <a:r>
              <a:rPr lang="ja-JP" altLang="en-US" dirty="0">
                <a:latin typeface="HG丸ｺﾞｼｯｸM-PRO" panose="020F0600000000000000" pitchFamily="50" charset="-128"/>
                <a:ea typeface="HG丸ｺﾞｼｯｸM-PRO" panose="020F0600000000000000" pitchFamily="50" charset="-128"/>
              </a:rPr>
              <a:t>さらに</a:t>
            </a:r>
            <a:r>
              <a:rPr kumimoji="1" lang="ja-JP" altLang="en-US" dirty="0" smtClean="0">
                <a:latin typeface="HG丸ｺﾞｼｯｸM-PRO" panose="020F0600000000000000" pitchFamily="50" charset="-128"/>
                <a:ea typeface="HG丸ｺﾞｼｯｸM-PRO" panose="020F0600000000000000" pitchFamily="50" charset="-128"/>
              </a:rPr>
              <a:t>広がりのある分け方を考えて</a:t>
            </a:r>
            <a:r>
              <a:rPr lang="ja-JP" altLang="en-US" dirty="0">
                <a:latin typeface="HG丸ｺﾞｼｯｸM-PRO" panose="020F0600000000000000" pitchFamily="50" charset="-128"/>
                <a:ea typeface="HG丸ｺﾞｼｯｸM-PRO" panose="020F0600000000000000" pitchFamily="50" charset="-128"/>
              </a:rPr>
              <a:t>みよ</a:t>
            </a:r>
            <a:r>
              <a:rPr kumimoji="1" lang="ja-JP" altLang="en-US" dirty="0" smtClean="0">
                <a:latin typeface="HG丸ｺﾞｼｯｸM-PRO" panose="020F0600000000000000" pitchFamily="50" charset="-128"/>
                <a:ea typeface="HG丸ｺﾞｼｯｸM-PRO" panose="020F0600000000000000" pitchFamily="50" charset="-128"/>
              </a:rPr>
              <a:t>う。</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自分</a:t>
            </a:r>
            <a:r>
              <a:rPr lang="ja-JP" altLang="en-US" dirty="0">
                <a:latin typeface="HG丸ｺﾞｼｯｸM-PRO" panose="020F0600000000000000" pitchFamily="50" charset="-128"/>
                <a:ea typeface="HG丸ｺﾞｼｯｸM-PRO" panose="020F0600000000000000" pitchFamily="50" charset="-128"/>
              </a:rPr>
              <a:t>のこれまでの人生で上手くいかなかった（上手くいっていない）問題の原因を考え</a:t>
            </a:r>
            <a:r>
              <a:rPr lang="ja-JP" altLang="en-US" dirty="0" smtClean="0">
                <a:latin typeface="HG丸ｺﾞｼｯｸM-PRO" panose="020F0600000000000000" pitchFamily="50" charset="-128"/>
                <a:ea typeface="HG丸ｺﾞｼｯｸM-PRO" panose="020F0600000000000000" pitchFamily="50" charset="-128"/>
              </a:rPr>
              <a:t>、具体的原因（ＷＨＹツリー）を</a:t>
            </a:r>
            <a:r>
              <a:rPr lang="ja-JP" altLang="en-US" dirty="0">
                <a:latin typeface="HG丸ｺﾞｼｯｸM-PRO" panose="020F0600000000000000" pitchFamily="50" charset="-128"/>
                <a:ea typeface="HG丸ｺﾞｼｯｸM-PRO" panose="020F0600000000000000" pitchFamily="50" charset="-128"/>
              </a:rPr>
              <a:t>考えてロジックツリーを</a:t>
            </a:r>
            <a:r>
              <a:rPr lang="ja-JP" altLang="en-US" dirty="0" smtClean="0">
                <a:latin typeface="HG丸ｺﾞｼｯｸM-PRO" panose="020F0600000000000000" pitchFamily="50" charset="-128"/>
                <a:ea typeface="HG丸ｺﾞｼｯｸM-PRO" panose="020F0600000000000000" pitchFamily="50" charset="-128"/>
              </a:rPr>
              <a:t>作ってみよう！</a:t>
            </a:r>
            <a:endParaRPr lang="en-US" altLang="ja-JP"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416876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201983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928992" cy="1143000"/>
          </a:xfrm>
        </p:spPr>
        <p:txBody>
          <a:bodyPr>
            <a:normAutofit fontScale="90000"/>
          </a:bodyPr>
          <a:lstStyle/>
          <a:p>
            <a:r>
              <a:rPr kumimoji="1" lang="ja-JP" altLang="en-US" sz="3600" dirty="0" smtClean="0">
                <a:latin typeface="HG丸ｺﾞｼｯｸM-PRO" panose="020F0600000000000000" pitchFamily="50" charset="-128"/>
                <a:ea typeface="HG丸ｺﾞｼｯｸM-PRO" panose="020F0600000000000000" pitchFamily="50" charset="-128"/>
              </a:rPr>
              <a:t>ＢＢＱ</a:t>
            </a:r>
            <a:r>
              <a:rPr lang="ja-JP" altLang="en-US" sz="3600" dirty="0">
                <a:latin typeface="HG丸ｺﾞｼｯｸM-PRO" panose="020F0600000000000000" pitchFamily="50" charset="-128"/>
                <a:ea typeface="HG丸ｺﾞｼｯｸM-PRO" panose="020F0600000000000000" pitchFamily="50" charset="-128"/>
              </a:rPr>
              <a:t>の</a:t>
            </a:r>
            <a:r>
              <a:rPr kumimoji="1" lang="ja-JP" altLang="en-US" sz="3600" dirty="0" smtClean="0">
                <a:latin typeface="HG丸ｺﾞｼｯｸM-PRO" panose="020F0600000000000000" pitchFamily="50" charset="-128"/>
                <a:ea typeface="HG丸ｺﾞｼｯｸM-PRO" panose="020F0600000000000000" pitchFamily="50" charset="-128"/>
              </a:rPr>
              <a:t>買い物に行くための</a:t>
            </a:r>
            <a:r>
              <a:rPr kumimoji="1" lang="en-US" altLang="ja-JP" sz="3600" dirty="0" smtClean="0">
                <a:latin typeface="HG丸ｺﾞｼｯｸM-PRO" panose="020F0600000000000000" pitchFamily="50" charset="-128"/>
                <a:ea typeface="HG丸ｺﾞｼｯｸM-PRO" panose="020F0600000000000000" pitchFamily="50" charset="-128"/>
              </a:rPr>
              <a:t/>
            </a:r>
            <a:br>
              <a:rPr kumimoji="1" lang="en-US" altLang="ja-JP" sz="3600" dirty="0" smtClean="0">
                <a:latin typeface="HG丸ｺﾞｼｯｸM-PRO" panose="020F0600000000000000" pitchFamily="50" charset="-128"/>
                <a:ea typeface="HG丸ｺﾞｼｯｸM-PRO" panose="020F0600000000000000" pitchFamily="50" charset="-128"/>
              </a:rPr>
            </a:br>
            <a:r>
              <a:rPr kumimoji="1" lang="ja-JP" altLang="en-US" sz="3600" dirty="0" smtClean="0">
                <a:latin typeface="HG丸ｺﾞｼｯｸM-PRO" panose="020F0600000000000000" pitchFamily="50" charset="-128"/>
                <a:ea typeface="HG丸ｺﾞｼｯｸM-PRO" panose="020F0600000000000000" pitchFamily="50" charset="-128"/>
              </a:rPr>
              <a:t>リストを作ります。</a:t>
            </a:r>
            <a:endParaRPr kumimoji="1" lang="ja-JP" altLang="en-US" sz="3600"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651916757"/>
              </p:ext>
            </p:extLst>
          </p:nvPr>
        </p:nvGraphicFramePr>
        <p:xfrm>
          <a:off x="145231" y="2564904"/>
          <a:ext cx="8229600" cy="4168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コンテンツ プレースホルダー 2"/>
          <p:cNvSpPr txBox="1">
            <a:spLocks/>
          </p:cNvSpPr>
          <p:nvPr/>
        </p:nvSpPr>
        <p:spPr>
          <a:xfrm>
            <a:off x="179512" y="134076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400"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dirty="0" smtClean="0">
                <a:latin typeface="HG丸ｺﾞｼｯｸM-PRO" panose="020F0600000000000000" pitchFamily="50" charset="-128"/>
                <a:ea typeface="HG丸ｺﾞｼｯｸM-PRO" panose="020F0600000000000000" pitchFamily="50" charset="-128"/>
              </a:rPr>
              <a:t>必要なモノを挙げてください。</a:t>
            </a:r>
            <a:endParaRPr lang="en-US" altLang="ja-JP" dirty="0" smtClean="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dirty="0" smtClean="0">
                <a:latin typeface="HG丸ｺﾞｼｯｸM-PRO" panose="020F0600000000000000" pitchFamily="50" charset="-128"/>
                <a:ea typeface="HG丸ｺﾞｼｯｸM-PRO" panose="020F0600000000000000" pitchFamily="50" charset="-128"/>
              </a:rPr>
              <a:t>（ロジックツリー）</a:t>
            </a:r>
            <a:endParaRPr lang="ja-JP" altLang="en-US" dirty="0">
              <a:latin typeface="HG丸ｺﾞｼｯｸM-PRO" panose="020F0600000000000000" pitchFamily="50" charset="-128"/>
              <a:ea typeface="HG丸ｺﾞｼｯｸM-PRO" panose="020F0600000000000000" pitchFamily="50" charset="-128"/>
            </a:endParaRPr>
          </a:p>
        </p:txBody>
      </p:sp>
      <p:pic>
        <p:nvPicPr>
          <p:cNvPr id="6" name="Picture 2" descr="C:\Users\kawamitu\AppData\Local\Microsoft\Windows\Temporary Internet Files\Content.IE5\3XJAGXTU\MC90039757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54126" y="5589240"/>
            <a:ext cx="1709971" cy="1360402"/>
          </a:xfrm>
          <a:prstGeom prst="rect">
            <a:avLst/>
          </a:prstGeom>
          <a:noFill/>
          <a:extLst>
            <a:ext uri="{909E8E84-426E-40DD-AFC4-6F175D3DCCD1}">
              <a14:hiddenFill xmlns:a14="http://schemas.microsoft.com/office/drawing/2010/main">
                <a:solidFill>
                  <a:srgbClr val="FFFFFF"/>
                </a:solidFill>
              </a14:hiddenFill>
            </a:ext>
          </a:extLst>
        </p:spPr>
      </p:pic>
      <p:sp>
        <p:nvSpPr>
          <p:cNvPr id="7" name="角丸四角形 6"/>
          <p:cNvSpPr/>
          <p:nvPr/>
        </p:nvSpPr>
        <p:spPr>
          <a:xfrm>
            <a:off x="1691680" y="116632"/>
            <a:ext cx="5862446" cy="115212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06953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D5EC600-A7E7-4C38-8DB1-E637664955B3}"/>
                                            </p:graphicEl>
                                          </p:spTgt>
                                        </p:tgtEl>
                                        <p:attrNameLst>
                                          <p:attrName>style.visibility</p:attrName>
                                        </p:attrNameLst>
                                      </p:cBhvr>
                                      <p:to>
                                        <p:strVal val="visible"/>
                                      </p:to>
                                    </p:set>
                                    <p:animEffect transition="in" filter="fade">
                                      <p:cBhvr>
                                        <p:cTn id="7" dur="500"/>
                                        <p:tgtEl>
                                          <p:spTgt spid="4">
                                            <p:graphicEl>
                                              <a:dgm id="{ED5EC600-A7E7-4C38-8DB1-E637664955B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8066B23-D346-4743-BF12-C30149F49EB0}"/>
                                            </p:graphicEl>
                                          </p:spTgt>
                                        </p:tgtEl>
                                        <p:attrNameLst>
                                          <p:attrName>style.visibility</p:attrName>
                                        </p:attrNameLst>
                                      </p:cBhvr>
                                      <p:to>
                                        <p:strVal val="visible"/>
                                      </p:to>
                                    </p:set>
                                    <p:animEffect transition="in" filter="fade">
                                      <p:cBhvr>
                                        <p:cTn id="12" dur="500"/>
                                        <p:tgtEl>
                                          <p:spTgt spid="4">
                                            <p:graphicEl>
                                              <a:dgm id="{D8066B23-D346-4743-BF12-C30149F49EB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DD805463-D1F1-4DE9-9E5C-BF41AB428F92}"/>
                                            </p:graphicEl>
                                          </p:spTgt>
                                        </p:tgtEl>
                                        <p:attrNameLst>
                                          <p:attrName>style.visibility</p:attrName>
                                        </p:attrNameLst>
                                      </p:cBhvr>
                                      <p:to>
                                        <p:strVal val="visible"/>
                                      </p:to>
                                    </p:set>
                                    <p:animEffect transition="in" filter="fade">
                                      <p:cBhvr>
                                        <p:cTn id="15" dur="500"/>
                                        <p:tgtEl>
                                          <p:spTgt spid="4">
                                            <p:graphicEl>
                                              <a:dgm id="{DD805463-D1F1-4DE9-9E5C-BF41AB428F92}"/>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6595BA08-46FB-4D4A-9A3E-146E51207FAD}"/>
                                            </p:graphicEl>
                                          </p:spTgt>
                                        </p:tgtEl>
                                        <p:attrNameLst>
                                          <p:attrName>style.visibility</p:attrName>
                                        </p:attrNameLst>
                                      </p:cBhvr>
                                      <p:to>
                                        <p:strVal val="visible"/>
                                      </p:to>
                                    </p:set>
                                    <p:animEffect transition="in" filter="fade">
                                      <p:cBhvr>
                                        <p:cTn id="18" dur="500"/>
                                        <p:tgtEl>
                                          <p:spTgt spid="4">
                                            <p:graphicEl>
                                              <a:dgm id="{6595BA08-46FB-4D4A-9A3E-146E51207FAD}"/>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0872F9B5-5579-43F7-9693-883B574112E5}"/>
                                            </p:graphicEl>
                                          </p:spTgt>
                                        </p:tgtEl>
                                        <p:attrNameLst>
                                          <p:attrName>style.visibility</p:attrName>
                                        </p:attrNameLst>
                                      </p:cBhvr>
                                      <p:to>
                                        <p:strVal val="visible"/>
                                      </p:to>
                                    </p:set>
                                    <p:animEffect transition="in" filter="fade">
                                      <p:cBhvr>
                                        <p:cTn id="21" dur="500"/>
                                        <p:tgtEl>
                                          <p:spTgt spid="4">
                                            <p:graphicEl>
                                              <a:dgm id="{0872F9B5-5579-43F7-9693-883B574112E5}"/>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graphicEl>
                                              <a:dgm id="{5B21DB36-F307-4389-9FBB-35CF12640515}"/>
                                            </p:graphicEl>
                                          </p:spTgt>
                                        </p:tgtEl>
                                        <p:attrNameLst>
                                          <p:attrName>style.visibility</p:attrName>
                                        </p:attrNameLst>
                                      </p:cBhvr>
                                      <p:to>
                                        <p:strVal val="visible"/>
                                      </p:to>
                                    </p:set>
                                    <p:animEffect transition="in" filter="fade">
                                      <p:cBhvr>
                                        <p:cTn id="24" dur="500"/>
                                        <p:tgtEl>
                                          <p:spTgt spid="4">
                                            <p:graphicEl>
                                              <a:dgm id="{5B21DB36-F307-4389-9FBB-35CF12640515}"/>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graphicEl>
                                              <a:dgm id="{7DCB951E-584A-46D5-ACB2-E719FB936589}"/>
                                            </p:graphicEl>
                                          </p:spTgt>
                                        </p:tgtEl>
                                        <p:attrNameLst>
                                          <p:attrName>style.visibility</p:attrName>
                                        </p:attrNameLst>
                                      </p:cBhvr>
                                      <p:to>
                                        <p:strVal val="visible"/>
                                      </p:to>
                                    </p:set>
                                    <p:animEffect transition="in" filter="fade">
                                      <p:cBhvr>
                                        <p:cTn id="27" dur="500"/>
                                        <p:tgtEl>
                                          <p:spTgt spid="4">
                                            <p:graphicEl>
                                              <a:dgm id="{7DCB951E-584A-46D5-ACB2-E719FB93658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1CEC64F0-DF12-4207-9A6D-6C9C8BC69ADD}"/>
                                            </p:graphicEl>
                                          </p:spTgt>
                                        </p:tgtEl>
                                        <p:attrNameLst>
                                          <p:attrName>style.visibility</p:attrName>
                                        </p:attrNameLst>
                                      </p:cBhvr>
                                      <p:to>
                                        <p:strVal val="visible"/>
                                      </p:to>
                                    </p:set>
                                    <p:animEffect transition="in" filter="fade">
                                      <p:cBhvr>
                                        <p:cTn id="32" dur="500"/>
                                        <p:tgtEl>
                                          <p:spTgt spid="4">
                                            <p:graphicEl>
                                              <a:dgm id="{1CEC64F0-DF12-4207-9A6D-6C9C8BC69ADD}"/>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graphicEl>
                                              <a:dgm id="{4F6B81FF-0F3B-4230-BC16-E7A0CB803920}"/>
                                            </p:graphicEl>
                                          </p:spTgt>
                                        </p:tgtEl>
                                        <p:attrNameLst>
                                          <p:attrName>style.visibility</p:attrName>
                                        </p:attrNameLst>
                                      </p:cBhvr>
                                      <p:to>
                                        <p:strVal val="visible"/>
                                      </p:to>
                                    </p:set>
                                    <p:animEffect transition="in" filter="fade">
                                      <p:cBhvr>
                                        <p:cTn id="35" dur="500"/>
                                        <p:tgtEl>
                                          <p:spTgt spid="4">
                                            <p:graphicEl>
                                              <a:dgm id="{4F6B81FF-0F3B-4230-BC16-E7A0CB803920}"/>
                                            </p:graphic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graphicEl>
                                              <a:dgm id="{6ECD3EEE-6B92-4E2C-9827-A605597B8799}"/>
                                            </p:graphicEl>
                                          </p:spTgt>
                                        </p:tgtEl>
                                        <p:attrNameLst>
                                          <p:attrName>style.visibility</p:attrName>
                                        </p:attrNameLst>
                                      </p:cBhvr>
                                      <p:to>
                                        <p:strVal val="visible"/>
                                      </p:to>
                                    </p:set>
                                    <p:animEffect transition="in" filter="fade">
                                      <p:cBhvr>
                                        <p:cTn id="38" dur="500"/>
                                        <p:tgtEl>
                                          <p:spTgt spid="4">
                                            <p:graphicEl>
                                              <a:dgm id="{6ECD3EEE-6B92-4E2C-9827-A605597B8799}"/>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graphicEl>
                                              <a:dgm id="{F1E60135-16E8-4451-AF6B-06614AC95ECD}"/>
                                            </p:graphicEl>
                                          </p:spTgt>
                                        </p:tgtEl>
                                        <p:attrNameLst>
                                          <p:attrName>style.visibility</p:attrName>
                                        </p:attrNameLst>
                                      </p:cBhvr>
                                      <p:to>
                                        <p:strVal val="visible"/>
                                      </p:to>
                                    </p:set>
                                    <p:animEffect transition="in" filter="fade">
                                      <p:cBhvr>
                                        <p:cTn id="41" dur="500"/>
                                        <p:tgtEl>
                                          <p:spTgt spid="4">
                                            <p:graphicEl>
                                              <a:dgm id="{F1E60135-16E8-4451-AF6B-06614AC95ECD}"/>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graphicEl>
                                              <a:dgm id="{77CFE09B-0C8A-43CD-8E92-05F8B7E0F278}"/>
                                            </p:graphicEl>
                                          </p:spTgt>
                                        </p:tgtEl>
                                        <p:attrNameLst>
                                          <p:attrName>style.visibility</p:attrName>
                                        </p:attrNameLst>
                                      </p:cBhvr>
                                      <p:to>
                                        <p:strVal val="visible"/>
                                      </p:to>
                                    </p:set>
                                    <p:animEffect transition="in" filter="fade">
                                      <p:cBhvr>
                                        <p:cTn id="44" dur="500"/>
                                        <p:tgtEl>
                                          <p:spTgt spid="4">
                                            <p:graphicEl>
                                              <a:dgm id="{77CFE09B-0C8A-43CD-8E92-05F8B7E0F278}"/>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4372A5F9-28DE-43DB-B50F-878C41E3C089}"/>
                                            </p:graphicEl>
                                          </p:spTgt>
                                        </p:tgtEl>
                                        <p:attrNameLst>
                                          <p:attrName>style.visibility</p:attrName>
                                        </p:attrNameLst>
                                      </p:cBhvr>
                                      <p:to>
                                        <p:strVal val="visible"/>
                                      </p:to>
                                    </p:set>
                                    <p:animEffect transition="in" filter="fade">
                                      <p:cBhvr>
                                        <p:cTn id="47" dur="500"/>
                                        <p:tgtEl>
                                          <p:spTgt spid="4">
                                            <p:graphicEl>
                                              <a:dgm id="{4372A5F9-28DE-43DB-B50F-878C41E3C089}"/>
                                            </p:graphic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graphicEl>
                                              <a:dgm id="{B34B91CC-4893-4F6A-8B93-889E9A464635}"/>
                                            </p:graphicEl>
                                          </p:spTgt>
                                        </p:tgtEl>
                                        <p:attrNameLst>
                                          <p:attrName>style.visibility</p:attrName>
                                        </p:attrNameLst>
                                      </p:cBhvr>
                                      <p:to>
                                        <p:strVal val="visible"/>
                                      </p:to>
                                    </p:set>
                                    <p:animEffect transition="in" filter="fade">
                                      <p:cBhvr>
                                        <p:cTn id="50" dur="500"/>
                                        <p:tgtEl>
                                          <p:spTgt spid="4">
                                            <p:graphicEl>
                                              <a:dgm id="{B34B91CC-4893-4F6A-8B93-889E9A464635}"/>
                                            </p:graphic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
                                            <p:graphicEl>
                                              <a:dgm id="{01C58A86-9D26-43D7-B836-1B433B3A3794}"/>
                                            </p:graphicEl>
                                          </p:spTgt>
                                        </p:tgtEl>
                                        <p:attrNameLst>
                                          <p:attrName>style.visibility</p:attrName>
                                        </p:attrNameLst>
                                      </p:cBhvr>
                                      <p:to>
                                        <p:strVal val="visible"/>
                                      </p:to>
                                    </p:set>
                                    <p:animEffect transition="in" filter="fade">
                                      <p:cBhvr>
                                        <p:cTn id="53" dur="500"/>
                                        <p:tgtEl>
                                          <p:spTgt spid="4">
                                            <p:graphicEl>
                                              <a:dgm id="{01C58A86-9D26-43D7-B836-1B433B3A3794}"/>
                                            </p:graphic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
                                            <p:graphicEl>
                                              <a:dgm id="{94874501-D4AB-489F-B2D4-1793A58AF83F}"/>
                                            </p:graphicEl>
                                          </p:spTgt>
                                        </p:tgtEl>
                                        <p:attrNameLst>
                                          <p:attrName>style.visibility</p:attrName>
                                        </p:attrNameLst>
                                      </p:cBhvr>
                                      <p:to>
                                        <p:strVal val="visible"/>
                                      </p:to>
                                    </p:set>
                                    <p:animEffect transition="in" filter="fade">
                                      <p:cBhvr>
                                        <p:cTn id="56" dur="500"/>
                                        <p:tgtEl>
                                          <p:spTgt spid="4">
                                            <p:graphicEl>
                                              <a:dgm id="{94874501-D4AB-489F-B2D4-1793A58AF83F}"/>
                                            </p:graphic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
                                            <p:graphicEl>
                                              <a:dgm id="{E6E14B2B-0AD1-429D-93A2-08A068381CAB}"/>
                                            </p:graphicEl>
                                          </p:spTgt>
                                        </p:tgtEl>
                                        <p:attrNameLst>
                                          <p:attrName>style.visibility</p:attrName>
                                        </p:attrNameLst>
                                      </p:cBhvr>
                                      <p:to>
                                        <p:strVal val="visible"/>
                                      </p:to>
                                    </p:set>
                                    <p:animEffect transition="in" filter="fade">
                                      <p:cBhvr>
                                        <p:cTn id="59" dur="500"/>
                                        <p:tgtEl>
                                          <p:spTgt spid="4">
                                            <p:graphicEl>
                                              <a:dgm id="{E6E14B2B-0AD1-429D-93A2-08A068381CAB}"/>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
                                            <p:graphicEl>
                                              <a:dgm id="{529513D5-EFF3-42FC-A228-292453703381}"/>
                                            </p:graphicEl>
                                          </p:spTgt>
                                        </p:tgtEl>
                                        <p:attrNameLst>
                                          <p:attrName>style.visibility</p:attrName>
                                        </p:attrNameLst>
                                      </p:cBhvr>
                                      <p:to>
                                        <p:strVal val="visible"/>
                                      </p:to>
                                    </p:set>
                                    <p:animEffect transition="in" filter="fade">
                                      <p:cBhvr>
                                        <p:cTn id="62" dur="500"/>
                                        <p:tgtEl>
                                          <p:spTgt spid="4">
                                            <p:graphicEl>
                                              <a:dgm id="{529513D5-EFF3-42FC-A228-292453703381}"/>
                                            </p:graphic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
                                            <p:graphicEl>
                                              <a:dgm id="{43E2B446-1CB7-42DD-B131-C37A21DB4D0C}"/>
                                            </p:graphicEl>
                                          </p:spTgt>
                                        </p:tgtEl>
                                        <p:attrNameLst>
                                          <p:attrName>style.visibility</p:attrName>
                                        </p:attrNameLst>
                                      </p:cBhvr>
                                      <p:to>
                                        <p:strVal val="visible"/>
                                      </p:to>
                                    </p:set>
                                    <p:animEffect transition="in" filter="fade">
                                      <p:cBhvr>
                                        <p:cTn id="65" dur="500"/>
                                        <p:tgtEl>
                                          <p:spTgt spid="4">
                                            <p:graphicEl>
                                              <a:dgm id="{43E2B446-1CB7-42DD-B131-C37A21DB4D0C}"/>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
                                            <p:graphicEl>
                                              <a:dgm id="{32D8B8AB-E0F2-4BEA-AD53-845EE0356603}"/>
                                            </p:graphicEl>
                                          </p:spTgt>
                                        </p:tgtEl>
                                        <p:attrNameLst>
                                          <p:attrName>style.visibility</p:attrName>
                                        </p:attrNameLst>
                                      </p:cBhvr>
                                      <p:to>
                                        <p:strVal val="visible"/>
                                      </p:to>
                                    </p:set>
                                    <p:animEffect transition="in" filter="fade">
                                      <p:cBhvr>
                                        <p:cTn id="68" dur="500"/>
                                        <p:tgtEl>
                                          <p:spTgt spid="4">
                                            <p:graphicEl>
                                              <a:dgm id="{32D8B8AB-E0F2-4BEA-AD53-845EE0356603}"/>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graphicEl>
                                              <a:dgm id="{41A39B28-2779-491B-948B-FCBA67ECD1E2}"/>
                                            </p:graphicEl>
                                          </p:spTgt>
                                        </p:tgtEl>
                                        <p:attrNameLst>
                                          <p:attrName>style.visibility</p:attrName>
                                        </p:attrNameLst>
                                      </p:cBhvr>
                                      <p:to>
                                        <p:strVal val="visible"/>
                                      </p:to>
                                    </p:set>
                                    <p:animEffect transition="in" filter="fade">
                                      <p:cBhvr>
                                        <p:cTn id="71" dur="500"/>
                                        <p:tgtEl>
                                          <p:spTgt spid="4">
                                            <p:graphicEl>
                                              <a:dgm id="{41A39B28-2779-491B-948B-FCBA67ECD1E2}"/>
                                            </p:graphic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
                                            <p:graphicEl>
                                              <a:dgm id="{CCB70FDE-13BE-4EAF-9F90-EA58019DA819}"/>
                                            </p:graphicEl>
                                          </p:spTgt>
                                        </p:tgtEl>
                                        <p:attrNameLst>
                                          <p:attrName>style.visibility</p:attrName>
                                        </p:attrNameLst>
                                      </p:cBhvr>
                                      <p:to>
                                        <p:strVal val="visible"/>
                                      </p:to>
                                    </p:set>
                                    <p:animEffect transition="in" filter="fade">
                                      <p:cBhvr>
                                        <p:cTn id="74" dur="500"/>
                                        <p:tgtEl>
                                          <p:spTgt spid="4">
                                            <p:graphicEl>
                                              <a:dgm id="{CCB70FDE-13BE-4EAF-9F90-EA58019DA819}"/>
                                            </p:graphic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
                                            <p:graphicEl>
                                              <a:dgm id="{35423792-2907-4AC1-B051-877A61927D32}"/>
                                            </p:graphicEl>
                                          </p:spTgt>
                                        </p:tgtEl>
                                        <p:attrNameLst>
                                          <p:attrName>style.visibility</p:attrName>
                                        </p:attrNameLst>
                                      </p:cBhvr>
                                      <p:to>
                                        <p:strVal val="visible"/>
                                      </p:to>
                                    </p:set>
                                    <p:animEffect transition="in" filter="fade">
                                      <p:cBhvr>
                                        <p:cTn id="77" dur="500"/>
                                        <p:tgtEl>
                                          <p:spTgt spid="4">
                                            <p:graphicEl>
                                              <a:dgm id="{35423792-2907-4AC1-B051-877A61927D32}"/>
                                            </p:graphic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
                                            <p:graphicEl>
                                              <a:dgm id="{61277940-787B-4A06-8CA4-4DF6CE7D413D}"/>
                                            </p:graphicEl>
                                          </p:spTgt>
                                        </p:tgtEl>
                                        <p:attrNameLst>
                                          <p:attrName>style.visibility</p:attrName>
                                        </p:attrNameLst>
                                      </p:cBhvr>
                                      <p:to>
                                        <p:strVal val="visible"/>
                                      </p:to>
                                    </p:set>
                                    <p:animEffect transition="in" filter="fade">
                                      <p:cBhvr>
                                        <p:cTn id="80" dur="500"/>
                                        <p:tgtEl>
                                          <p:spTgt spid="4">
                                            <p:graphicEl>
                                              <a:dgm id="{61277940-787B-4A06-8CA4-4DF6CE7D413D}"/>
                                            </p:graphicEl>
                                          </p:spTgt>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
                                            <p:graphicEl>
                                              <a:dgm id="{08C250A1-006E-420C-A0A8-EFF592991C72}"/>
                                            </p:graphicEl>
                                          </p:spTgt>
                                        </p:tgtEl>
                                        <p:attrNameLst>
                                          <p:attrName>style.visibility</p:attrName>
                                        </p:attrNameLst>
                                      </p:cBhvr>
                                      <p:to>
                                        <p:strVal val="visible"/>
                                      </p:to>
                                    </p:set>
                                    <p:animEffect transition="in" filter="fade">
                                      <p:cBhvr>
                                        <p:cTn id="83" dur="500"/>
                                        <p:tgtEl>
                                          <p:spTgt spid="4">
                                            <p:graphicEl>
                                              <a:dgm id="{08C250A1-006E-420C-A0A8-EFF592991C72}"/>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
                                            <p:graphicEl>
                                              <a:dgm id="{39C4103B-0DCF-4E3E-B7F8-003D25A7ED5D}"/>
                                            </p:graphicEl>
                                          </p:spTgt>
                                        </p:tgtEl>
                                        <p:attrNameLst>
                                          <p:attrName>style.visibility</p:attrName>
                                        </p:attrNameLst>
                                      </p:cBhvr>
                                      <p:to>
                                        <p:strVal val="visible"/>
                                      </p:to>
                                    </p:set>
                                    <p:animEffect transition="in" filter="fade">
                                      <p:cBhvr>
                                        <p:cTn id="88" dur="500"/>
                                        <p:tgtEl>
                                          <p:spTgt spid="4">
                                            <p:graphicEl>
                                              <a:dgm id="{39C4103B-0DCF-4E3E-B7F8-003D25A7ED5D}"/>
                                            </p:graphic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
                                            <p:graphicEl>
                                              <a:dgm id="{B20119C2-53BB-4B5C-B628-155E499D5C7B}"/>
                                            </p:graphicEl>
                                          </p:spTgt>
                                        </p:tgtEl>
                                        <p:attrNameLst>
                                          <p:attrName>style.visibility</p:attrName>
                                        </p:attrNameLst>
                                      </p:cBhvr>
                                      <p:to>
                                        <p:strVal val="visible"/>
                                      </p:to>
                                    </p:set>
                                    <p:animEffect transition="in" filter="fade">
                                      <p:cBhvr>
                                        <p:cTn id="91" dur="500"/>
                                        <p:tgtEl>
                                          <p:spTgt spid="4">
                                            <p:graphicEl>
                                              <a:dgm id="{B20119C2-53BB-4B5C-B628-155E499D5C7B}"/>
                                            </p:graphicEl>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
                                            <p:graphicEl>
                                              <a:dgm id="{C3962414-BD88-414E-B222-F8363C3DC500}"/>
                                            </p:graphicEl>
                                          </p:spTgt>
                                        </p:tgtEl>
                                        <p:attrNameLst>
                                          <p:attrName>style.visibility</p:attrName>
                                        </p:attrNameLst>
                                      </p:cBhvr>
                                      <p:to>
                                        <p:strVal val="visible"/>
                                      </p:to>
                                    </p:set>
                                    <p:animEffect transition="in" filter="fade">
                                      <p:cBhvr>
                                        <p:cTn id="94" dur="500"/>
                                        <p:tgtEl>
                                          <p:spTgt spid="4">
                                            <p:graphicEl>
                                              <a:dgm id="{C3962414-BD88-414E-B222-F8363C3DC500}"/>
                                            </p:graphicEl>
                                          </p:spTgt>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
                                            <p:graphicEl>
                                              <a:dgm id="{E10587E0-793F-4A20-9387-40BA8B3FF691}"/>
                                            </p:graphicEl>
                                          </p:spTgt>
                                        </p:tgtEl>
                                        <p:attrNameLst>
                                          <p:attrName>style.visibility</p:attrName>
                                        </p:attrNameLst>
                                      </p:cBhvr>
                                      <p:to>
                                        <p:strVal val="visible"/>
                                      </p:to>
                                    </p:set>
                                    <p:animEffect transition="in" filter="fade">
                                      <p:cBhvr>
                                        <p:cTn id="97" dur="500"/>
                                        <p:tgtEl>
                                          <p:spTgt spid="4">
                                            <p:graphicEl>
                                              <a:dgm id="{E10587E0-793F-4A20-9387-40BA8B3FF691}"/>
                                            </p:graphic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
                                            <p:graphicEl>
                                              <a:dgm id="{07F8D68B-7797-4682-B1FE-DC838BBB069B}"/>
                                            </p:graphicEl>
                                          </p:spTgt>
                                        </p:tgtEl>
                                        <p:attrNameLst>
                                          <p:attrName>style.visibility</p:attrName>
                                        </p:attrNameLst>
                                      </p:cBhvr>
                                      <p:to>
                                        <p:strVal val="visible"/>
                                      </p:to>
                                    </p:set>
                                    <p:animEffect transition="in" filter="fade">
                                      <p:cBhvr>
                                        <p:cTn id="100" dur="500"/>
                                        <p:tgtEl>
                                          <p:spTgt spid="4">
                                            <p:graphicEl>
                                              <a:dgm id="{07F8D68B-7797-4682-B1FE-DC838BBB069B}"/>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
                                            <p:graphicEl>
                                              <a:dgm id="{955F44C7-219C-474E-A459-0D0371CE4328}"/>
                                            </p:graphicEl>
                                          </p:spTgt>
                                        </p:tgtEl>
                                        <p:attrNameLst>
                                          <p:attrName>style.visibility</p:attrName>
                                        </p:attrNameLst>
                                      </p:cBhvr>
                                      <p:to>
                                        <p:strVal val="visible"/>
                                      </p:to>
                                    </p:set>
                                    <p:animEffect transition="in" filter="fade">
                                      <p:cBhvr>
                                        <p:cTn id="103" dur="500"/>
                                        <p:tgtEl>
                                          <p:spTgt spid="4">
                                            <p:graphicEl>
                                              <a:dgm id="{955F44C7-219C-474E-A459-0D0371CE4328}"/>
                                            </p:graphicEl>
                                          </p:spTgt>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
                                            <p:graphicEl>
                                              <a:dgm id="{5A8E6CF9-FED4-40F6-BFD0-75051048A065}"/>
                                            </p:graphicEl>
                                          </p:spTgt>
                                        </p:tgtEl>
                                        <p:attrNameLst>
                                          <p:attrName>style.visibility</p:attrName>
                                        </p:attrNameLst>
                                      </p:cBhvr>
                                      <p:to>
                                        <p:strVal val="visible"/>
                                      </p:to>
                                    </p:set>
                                    <p:animEffect transition="in" filter="fade">
                                      <p:cBhvr>
                                        <p:cTn id="106" dur="500"/>
                                        <p:tgtEl>
                                          <p:spTgt spid="4">
                                            <p:graphicEl>
                                              <a:dgm id="{5A8E6CF9-FED4-40F6-BFD0-75051048A065}"/>
                                            </p:graphicEl>
                                          </p:spTgt>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4">
                                            <p:graphicEl>
                                              <a:dgm id="{9F8EEFC9-A1DC-4F77-B816-86CDBD99A199}"/>
                                            </p:graphicEl>
                                          </p:spTgt>
                                        </p:tgtEl>
                                        <p:attrNameLst>
                                          <p:attrName>style.visibility</p:attrName>
                                        </p:attrNameLst>
                                      </p:cBhvr>
                                      <p:to>
                                        <p:strVal val="visible"/>
                                      </p:to>
                                    </p:set>
                                    <p:animEffect transition="in" filter="fade">
                                      <p:cBhvr>
                                        <p:cTn id="109" dur="500"/>
                                        <p:tgtEl>
                                          <p:spTgt spid="4">
                                            <p:graphicEl>
                                              <a:dgm id="{9F8EEFC9-A1DC-4F77-B816-86CDBD99A199}"/>
                                            </p:graphicEl>
                                          </p:spTgt>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
                                            <p:graphicEl>
                                              <a:dgm id="{E1197769-91DE-4D6A-8592-DD85F2EA245F}"/>
                                            </p:graphicEl>
                                          </p:spTgt>
                                        </p:tgtEl>
                                        <p:attrNameLst>
                                          <p:attrName>style.visibility</p:attrName>
                                        </p:attrNameLst>
                                      </p:cBhvr>
                                      <p:to>
                                        <p:strVal val="visible"/>
                                      </p:to>
                                    </p:set>
                                    <p:animEffect transition="in" filter="fade">
                                      <p:cBhvr>
                                        <p:cTn id="112" dur="500"/>
                                        <p:tgtEl>
                                          <p:spTgt spid="4">
                                            <p:graphicEl>
                                              <a:dgm id="{E1197769-91DE-4D6A-8592-DD85F2EA245F}"/>
                                            </p:graphicEl>
                                          </p:spTgt>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
                                            <p:graphicEl>
                                              <a:dgm id="{EB4BF4EB-3064-4DE5-82D4-57F0311E1FE3}"/>
                                            </p:graphicEl>
                                          </p:spTgt>
                                        </p:tgtEl>
                                        <p:attrNameLst>
                                          <p:attrName>style.visibility</p:attrName>
                                        </p:attrNameLst>
                                      </p:cBhvr>
                                      <p:to>
                                        <p:strVal val="visible"/>
                                      </p:to>
                                    </p:set>
                                    <p:animEffect transition="in" filter="fade">
                                      <p:cBhvr>
                                        <p:cTn id="115" dur="500"/>
                                        <p:tgtEl>
                                          <p:spTgt spid="4">
                                            <p:graphicEl>
                                              <a:dgm id="{EB4BF4EB-3064-4DE5-82D4-57F0311E1FE3}"/>
                                            </p:graphicEl>
                                          </p:spTgt>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
                                            <p:graphicEl>
                                              <a:dgm id="{CAC4714A-3C37-4130-8BCC-E72D4A4E15D2}"/>
                                            </p:graphicEl>
                                          </p:spTgt>
                                        </p:tgtEl>
                                        <p:attrNameLst>
                                          <p:attrName>style.visibility</p:attrName>
                                        </p:attrNameLst>
                                      </p:cBhvr>
                                      <p:to>
                                        <p:strVal val="visible"/>
                                      </p:to>
                                    </p:set>
                                    <p:animEffect transition="in" filter="fade">
                                      <p:cBhvr>
                                        <p:cTn id="118" dur="500"/>
                                        <p:tgtEl>
                                          <p:spTgt spid="4">
                                            <p:graphicEl>
                                              <a:dgm id="{CAC4714A-3C37-4130-8BCC-E72D4A4E15D2}"/>
                                            </p:graphicEl>
                                          </p:spTgt>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4">
                                            <p:graphicEl>
                                              <a:dgm id="{8B1F6194-DAD3-4FE9-9FAC-18CD061E43E7}"/>
                                            </p:graphicEl>
                                          </p:spTgt>
                                        </p:tgtEl>
                                        <p:attrNameLst>
                                          <p:attrName>style.visibility</p:attrName>
                                        </p:attrNameLst>
                                      </p:cBhvr>
                                      <p:to>
                                        <p:strVal val="visible"/>
                                      </p:to>
                                    </p:set>
                                    <p:animEffect transition="in" filter="fade">
                                      <p:cBhvr>
                                        <p:cTn id="121" dur="500"/>
                                        <p:tgtEl>
                                          <p:spTgt spid="4">
                                            <p:graphicEl>
                                              <a:dgm id="{8B1F6194-DAD3-4FE9-9FAC-18CD061E43E7}"/>
                                            </p:graphicEl>
                                          </p:spTgt>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4">
                                            <p:graphicEl>
                                              <a:dgm id="{C7EAF7E9-7C35-477E-B7C6-54C5B7429FAB}"/>
                                            </p:graphicEl>
                                          </p:spTgt>
                                        </p:tgtEl>
                                        <p:attrNameLst>
                                          <p:attrName>style.visibility</p:attrName>
                                        </p:attrNameLst>
                                      </p:cBhvr>
                                      <p:to>
                                        <p:strVal val="visible"/>
                                      </p:to>
                                    </p:set>
                                    <p:animEffect transition="in" filter="fade">
                                      <p:cBhvr>
                                        <p:cTn id="124" dur="500"/>
                                        <p:tgtEl>
                                          <p:spTgt spid="4">
                                            <p:graphicEl>
                                              <a:dgm id="{C7EAF7E9-7C35-477E-B7C6-54C5B7429FAB}"/>
                                            </p:graphicEl>
                                          </p:spTgt>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
                                            <p:graphicEl>
                                              <a:dgm id="{CB73C585-91FC-4874-AE75-572B30D8D1B6}"/>
                                            </p:graphicEl>
                                          </p:spTgt>
                                        </p:tgtEl>
                                        <p:attrNameLst>
                                          <p:attrName>style.visibility</p:attrName>
                                        </p:attrNameLst>
                                      </p:cBhvr>
                                      <p:to>
                                        <p:strVal val="visible"/>
                                      </p:to>
                                    </p:set>
                                    <p:animEffect transition="in" filter="fade">
                                      <p:cBhvr>
                                        <p:cTn id="127" dur="500"/>
                                        <p:tgtEl>
                                          <p:spTgt spid="4">
                                            <p:graphicEl>
                                              <a:dgm id="{CB73C585-91FC-4874-AE75-572B30D8D1B6}"/>
                                            </p:graphicEl>
                                          </p:spTgt>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4">
                                            <p:graphicEl>
                                              <a:dgm id="{C3E4B42E-681A-4A3B-8C29-B4B944EBC41B}"/>
                                            </p:graphicEl>
                                          </p:spTgt>
                                        </p:tgtEl>
                                        <p:attrNameLst>
                                          <p:attrName>style.visibility</p:attrName>
                                        </p:attrNameLst>
                                      </p:cBhvr>
                                      <p:to>
                                        <p:strVal val="visible"/>
                                      </p:to>
                                    </p:set>
                                    <p:animEffect transition="in" filter="fade">
                                      <p:cBhvr>
                                        <p:cTn id="130" dur="500"/>
                                        <p:tgtEl>
                                          <p:spTgt spid="4">
                                            <p:graphicEl>
                                              <a:dgm id="{C3E4B42E-681A-4A3B-8C29-B4B944EBC41B}"/>
                                            </p:graphicEl>
                                          </p:spTgt>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4">
                                            <p:graphicEl>
                                              <a:dgm id="{8D9D9E60-EEFF-4683-B8C6-D47D24FD58F0}"/>
                                            </p:graphicEl>
                                          </p:spTgt>
                                        </p:tgtEl>
                                        <p:attrNameLst>
                                          <p:attrName>style.visibility</p:attrName>
                                        </p:attrNameLst>
                                      </p:cBhvr>
                                      <p:to>
                                        <p:strVal val="visible"/>
                                      </p:to>
                                    </p:set>
                                    <p:animEffect transition="in" filter="fade">
                                      <p:cBhvr>
                                        <p:cTn id="133" dur="500"/>
                                        <p:tgtEl>
                                          <p:spTgt spid="4">
                                            <p:graphicEl>
                                              <a:dgm id="{8D9D9E60-EEFF-4683-B8C6-D47D24FD58F0}"/>
                                            </p:graphicEl>
                                          </p:spTgt>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4">
                                            <p:graphicEl>
                                              <a:dgm id="{BF5ADA9F-79D3-48FA-9280-4008DF61F5BA}"/>
                                            </p:graphicEl>
                                          </p:spTgt>
                                        </p:tgtEl>
                                        <p:attrNameLst>
                                          <p:attrName>style.visibility</p:attrName>
                                        </p:attrNameLst>
                                      </p:cBhvr>
                                      <p:to>
                                        <p:strVal val="visible"/>
                                      </p:to>
                                    </p:set>
                                    <p:animEffect transition="in" filter="fade">
                                      <p:cBhvr>
                                        <p:cTn id="136" dur="500"/>
                                        <p:tgtEl>
                                          <p:spTgt spid="4">
                                            <p:graphicEl>
                                              <a:dgm id="{BF5ADA9F-79D3-48FA-9280-4008DF61F5BA}"/>
                                            </p:graphicEl>
                                          </p:spTgt>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
                                            <p:graphicEl>
                                              <a:dgm id="{36967468-C188-436A-8AF1-E7D6442A69C8}"/>
                                            </p:graphicEl>
                                          </p:spTgt>
                                        </p:tgtEl>
                                        <p:attrNameLst>
                                          <p:attrName>style.visibility</p:attrName>
                                        </p:attrNameLst>
                                      </p:cBhvr>
                                      <p:to>
                                        <p:strVal val="visible"/>
                                      </p:to>
                                    </p:set>
                                    <p:animEffect transition="in" filter="fade">
                                      <p:cBhvr>
                                        <p:cTn id="139" dur="500"/>
                                        <p:tgtEl>
                                          <p:spTgt spid="4">
                                            <p:graphicEl>
                                              <a:dgm id="{36967468-C188-436A-8AF1-E7D6442A69C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AtOnc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HG丸ｺﾞｼｯｸM-PRO" panose="020F0600000000000000" pitchFamily="50" charset="-128"/>
                <a:ea typeface="HG丸ｺﾞｼｯｸM-PRO" panose="020F0600000000000000" pitchFamily="50" charset="-128"/>
              </a:rPr>
              <a:t>どっちが買い物しやすそうか？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lstStyle/>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・箇条書き</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・ロジックツリー</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その理由は？</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539552" y="476672"/>
            <a:ext cx="8064896" cy="79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384426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論理的思考とは</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サブタイトル 4"/>
          <p:cNvSpPr>
            <a:spLocks noGrp="1"/>
          </p:cNvSpPr>
          <p:nvPr>
            <p:ph type="subTitle" idx="1"/>
          </p:nvPr>
        </p:nvSpPr>
        <p:spPr>
          <a:xfrm>
            <a:off x="1371600" y="3886200"/>
            <a:ext cx="6400800" cy="766936"/>
          </a:xfrm>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ＭＥＣＥ・ロジックツリー</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2980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1143000"/>
          </a:xfrm>
        </p:spPr>
        <p:txBody>
          <a:bodyPr>
            <a:normAutofit/>
          </a:bodyPr>
          <a:lstStyle/>
          <a:p>
            <a:r>
              <a:rPr lang="ja-JP" altLang="en-US" dirty="0" smtClean="0">
                <a:latin typeface="HG丸ｺﾞｼｯｸM-PRO" panose="020F0600000000000000" pitchFamily="50" charset="-128"/>
                <a:ea typeface="HG丸ｺﾞｼｯｸM-PRO" panose="020F0600000000000000" pitchFamily="50" charset="-128"/>
              </a:rPr>
              <a:t>論理的思考</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251520" y="1600201"/>
            <a:ext cx="8640960" cy="1324743"/>
          </a:xfrm>
        </p:spPr>
        <p:txBody>
          <a:bodyPr>
            <a:normAutofit/>
          </a:bodyPr>
          <a:lstStyle/>
          <a:p>
            <a:pPr marL="0" indent="0">
              <a:buNone/>
            </a:pPr>
            <a:r>
              <a:rPr lang="ja-JP" altLang="en-US" dirty="0" smtClean="0">
                <a:latin typeface="HG丸ｺﾞｼｯｸM-PRO" panose="020F0600000000000000" pitchFamily="50" charset="-128"/>
                <a:ea typeface="HG丸ｺﾞｼｯｸM-PRO" panose="020F0600000000000000" pitchFamily="50" charset="-128"/>
              </a:rPr>
              <a:t>　結論や主張に至る</a:t>
            </a:r>
            <a:r>
              <a:rPr lang="ja-JP" altLang="en-US" dirty="0" smtClean="0">
                <a:solidFill>
                  <a:srgbClr val="00B0F0"/>
                </a:solidFill>
                <a:latin typeface="HG丸ｺﾞｼｯｸM-PRO" panose="020F0600000000000000" pitchFamily="50" charset="-128"/>
                <a:ea typeface="HG丸ｺﾞｼｯｸM-PRO" panose="020F0600000000000000" pitchFamily="50" charset="-128"/>
              </a:rPr>
              <a:t>プロセスが明確</a:t>
            </a:r>
            <a:r>
              <a:rPr lang="ja-JP" altLang="en-US" dirty="0" smtClean="0">
                <a:latin typeface="HG丸ｺﾞｼｯｸM-PRO" panose="020F0600000000000000" pitchFamily="50" charset="-128"/>
                <a:ea typeface="HG丸ｺﾞｼｯｸM-PRO" panose="020F0600000000000000" pitchFamily="50" charset="-128"/>
              </a:rPr>
              <a:t>で、</a:t>
            </a:r>
            <a:r>
              <a:rPr lang="ja-JP" altLang="en-US" dirty="0" smtClean="0">
                <a:solidFill>
                  <a:srgbClr val="00B0F0"/>
                </a:solidFill>
                <a:latin typeface="HG丸ｺﾞｼｯｸM-PRO" panose="020F0600000000000000" pitchFamily="50" charset="-128"/>
                <a:ea typeface="HG丸ｺﾞｼｯｸM-PRO" panose="020F0600000000000000" pitchFamily="50" charset="-128"/>
              </a:rPr>
              <a:t>客観的に筋道が立っている</a:t>
            </a:r>
            <a:r>
              <a:rPr lang="ja-JP" altLang="en-US" dirty="0" smtClean="0">
                <a:latin typeface="HG丸ｺﾞｼｯｸM-PRO" panose="020F0600000000000000" pitchFamily="50" charset="-128"/>
                <a:ea typeface="HG丸ｺﾞｼｯｸM-PRO" panose="020F0600000000000000" pitchFamily="50" charset="-128"/>
              </a:rPr>
              <a:t>考え方</a:t>
            </a:r>
            <a:endParaRPr lang="ja-JP" altLang="en-US" dirty="0">
              <a:latin typeface="HG丸ｺﾞｼｯｸM-PRO" panose="020F0600000000000000" pitchFamily="50" charset="-128"/>
              <a:ea typeface="HG丸ｺﾞｼｯｸM-PRO" panose="020F0600000000000000" pitchFamily="50" charset="-128"/>
            </a:endParaRPr>
          </a:p>
        </p:txBody>
      </p:sp>
      <p:sp>
        <p:nvSpPr>
          <p:cNvPr id="4" name="下矢印 3"/>
          <p:cNvSpPr/>
          <p:nvPr/>
        </p:nvSpPr>
        <p:spPr>
          <a:xfrm>
            <a:off x="4223664" y="3796383"/>
            <a:ext cx="648072" cy="576064"/>
          </a:xfrm>
          <a:prstGeom prst="downArrow">
            <a:avLst/>
          </a:prstGeom>
          <a:solidFill>
            <a:srgbClr val="00B050">
              <a:alpha val="9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txBox="1">
            <a:spLocks/>
          </p:cNvSpPr>
          <p:nvPr/>
        </p:nvSpPr>
        <p:spPr>
          <a:xfrm>
            <a:off x="323528" y="4941168"/>
            <a:ext cx="8640960" cy="11461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dirty="0" smtClean="0">
                <a:latin typeface="HG丸ｺﾞｼｯｸM-PRO" panose="020F0600000000000000" pitchFamily="50" charset="-128"/>
                <a:ea typeface="HG丸ｺﾞｼｯｸM-PRO" panose="020F0600000000000000" pitchFamily="50" charset="-128"/>
              </a:rPr>
              <a:t>　考える技術・方法を</a:t>
            </a:r>
            <a:r>
              <a:rPr lang="ja-JP" altLang="en-US" dirty="0">
                <a:latin typeface="HG丸ｺﾞｼｯｸM-PRO" panose="020F0600000000000000" pitchFamily="50" charset="-128"/>
                <a:ea typeface="HG丸ｺﾞｼｯｸM-PRO" panose="020F0600000000000000" pitchFamily="50" charset="-128"/>
              </a:rPr>
              <a:t>習得して</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smtClean="0">
                <a:solidFill>
                  <a:srgbClr val="00B0F0"/>
                </a:solidFill>
                <a:latin typeface="HG丸ｺﾞｼｯｸM-PRO" panose="020F0600000000000000" pitchFamily="50" charset="-128"/>
                <a:ea typeface="HG丸ｺﾞｼｯｸM-PRO" panose="020F0600000000000000" pitchFamily="50" charset="-128"/>
              </a:rPr>
              <a:t>論理的思考</a:t>
            </a:r>
            <a:r>
              <a:rPr lang="ja-JP" altLang="en-US" dirty="0" smtClean="0">
                <a:latin typeface="HG丸ｺﾞｼｯｸM-PRO" panose="020F0600000000000000" pitchFamily="50" charset="-128"/>
                <a:ea typeface="HG丸ｺﾞｼｯｸM-PRO" panose="020F0600000000000000" pitchFamily="50" charset="-128"/>
              </a:rPr>
              <a:t>を</a:t>
            </a:r>
            <a:r>
              <a:rPr lang="ja-JP" altLang="en-US" dirty="0">
                <a:latin typeface="HG丸ｺﾞｼｯｸM-PRO" panose="020F0600000000000000" pitchFamily="50" charset="-128"/>
                <a:ea typeface="HG丸ｺﾞｼｯｸM-PRO" panose="020F0600000000000000" pitchFamily="50" charset="-128"/>
              </a:rPr>
              <a:t>身に付ける</a:t>
            </a:r>
            <a:r>
              <a:rPr lang="ja-JP" altLang="en-US" dirty="0" smtClean="0">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2771800" y="476672"/>
            <a:ext cx="3600400" cy="79208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94666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1143000"/>
          </a:xfrm>
        </p:spPr>
        <p:txBody>
          <a:bodyPr>
            <a:normAutofit/>
          </a:bodyPr>
          <a:lstStyle/>
          <a:p>
            <a:r>
              <a:rPr lang="ja-JP" altLang="en-US" dirty="0" smtClean="0">
                <a:latin typeface="HG丸ｺﾞｼｯｸM-PRO" panose="020F0600000000000000" pitchFamily="50" charset="-128"/>
                <a:ea typeface="HG丸ｺﾞｼｯｸM-PRO" panose="020F0600000000000000" pitchFamily="50" charset="-128"/>
              </a:rPr>
              <a:t>ビジネスフレームワーク</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0" y="1600200"/>
            <a:ext cx="9036496" cy="3124944"/>
          </a:xfrm>
        </p:spPr>
        <p:txBody>
          <a:bodyPr>
            <a:normAutofit/>
          </a:bodyPr>
          <a:lstStyle/>
          <a:p>
            <a:pPr marL="0" indent="0">
              <a:buNone/>
            </a:pPr>
            <a:r>
              <a:rPr lang="ja-JP" altLang="en-US" dirty="0">
                <a:solidFill>
                  <a:schemeClr val="bg1"/>
                </a:solidFill>
                <a:latin typeface="HG丸ｺﾞｼｯｸM-PRO" panose="020F0600000000000000" pitchFamily="50" charset="-128"/>
                <a:ea typeface="HG丸ｺﾞｼｯｸM-PRO" panose="020F0600000000000000" pitchFamily="50" charset="-128"/>
              </a:rPr>
              <a:t>　</a:t>
            </a:r>
            <a:r>
              <a:rPr lang="ja-JP" altLang="en-US" sz="3000" dirty="0" smtClean="0">
                <a:solidFill>
                  <a:srgbClr val="00B0F0"/>
                </a:solidFill>
                <a:latin typeface="HG丸ｺﾞｼｯｸM-PRO" panose="020F0600000000000000" pitchFamily="50" charset="-128"/>
                <a:ea typeface="HG丸ｺﾞｼｯｸM-PRO" panose="020F0600000000000000" pitchFamily="50" charset="-128"/>
              </a:rPr>
              <a:t>論理的</a:t>
            </a:r>
            <a:r>
              <a:rPr lang="ja-JP" altLang="en-US" sz="3000" dirty="0">
                <a:solidFill>
                  <a:srgbClr val="00B0F0"/>
                </a:solidFill>
                <a:latin typeface="HG丸ｺﾞｼｯｸM-PRO" panose="020F0600000000000000" pitchFamily="50" charset="-128"/>
                <a:ea typeface="HG丸ｺﾞｼｯｸM-PRO" panose="020F0600000000000000" pitchFamily="50" charset="-128"/>
              </a:rPr>
              <a:t>思考や発想法</a:t>
            </a:r>
            <a:r>
              <a:rPr lang="ja-JP" altLang="en-US" sz="3000" dirty="0">
                <a:latin typeface="HG丸ｺﾞｼｯｸM-PRO" panose="020F0600000000000000" pitchFamily="50" charset="-128"/>
                <a:ea typeface="HG丸ｺﾞｼｯｸM-PRO" panose="020F0600000000000000" pitchFamily="50" charset="-128"/>
              </a:rPr>
              <a:t>などを体系的に</a:t>
            </a:r>
            <a:r>
              <a:rPr lang="ja-JP" altLang="en-US" sz="3000" dirty="0" smtClean="0">
                <a:latin typeface="HG丸ｺﾞｼｯｸM-PRO" panose="020F0600000000000000" pitchFamily="50" charset="-128"/>
                <a:ea typeface="HG丸ｺﾞｼｯｸM-PRO" panose="020F0600000000000000" pitchFamily="50" charset="-128"/>
              </a:rPr>
              <a:t>まとめたもの。</a:t>
            </a:r>
            <a:endParaRPr lang="en-US" altLang="ja-JP" sz="3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000" dirty="0">
                <a:latin typeface="HG丸ｺﾞｼｯｸM-PRO" panose="020F0600000000000000" pitchFamily="50" charset="-128"/>
                <a:ea typeface="HG丸ｺﾞｼｯｸM-PRO" panose="020F0600000000000000" pitchFamily="50" charset="-128"/>
              </a:rPr>
              <a:t>　</a:t>
            </a:r>
            <a:r>
              <a:rPr lang="ja-JP" altLang="en-US" sz="3000" dirty="0" smtClean="0">
                <a:latin typeface="HG丸ｺﾞｼｯｸM-PRO" panose="020F0600000000000000" pitchFamily="50" charset="-128"/>
                <a:ea typeface="HG丸ｺﾞｼｯｸM-PRO" panose="020F0600000000000000" pitchFamily="50" charset="-128"/>
              </a:rPr>
              <a:t>ビジネスの意思決定などの場面での基礎と</a:t>
            </a:r>
            <a:r>
              <a:rPr lang="ja-JP" altLang="en-US" sz="3000" dirty="0">
                <a:latin typeface="HG丸ｺﾞｼｯｸM-PRO" panose="020F0600000000000000" pitchFamily="50" charset="-128"/>
                <a:ea typeface="HG丸ｺﾞｼｯｸM-PRO" panose="020F0600000000000000" pitchFamily="50" charset="-128"/>
              </a:rPr>
              <a:t>なる</a:t>
            </a:r>
            <a:r>
              <a:rPr lang="ja-JP" altLang="en-US" sz="3000" dirty="0" smtClean="0">
                <a:latin typeface="HG丸ｺﾞｼｯｸM-PRO" panose="020F0600000000000000" pitchFamily="50" charset="-128"/>
                <a:ea typeface="HG丸ｺﾞｼｯｸM-PRO" panose="020F0600000000000000" pitchFamily="50" charset="-128"/>
              </a:rPr>
              <a:t>規</a:t>
            </a:r>
            <a:endParaRPr lang="en-US" altLang="ja-JP" sz="3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000" dirty="0">
                <a:latin typeface="HG丸ｺﾞｼｯｸM-PRO" panose="020F0600000000000000" pitchFamily="50" charset="-128"/>
                <a:ea typeface="HG丸ｺﾞｼｯｸM-PRO" panose="020F0600000000000000" pitchFamily="50" charset="-128"/>
              </a:rPr>
              <a:t>　</a:t>
            </a:r>
            <a:r>
              <a:rPr lang="ja-JP" altLang="en-US" sz="3000" dirty="0" smtClean="0">
                <a:latin typeface="HG丸ｺﾞｼｯｸM-PRO" panose="020F0600000000000000" pitchFamily="50" charset="-128"/>
                <a:ea typeface="HG丸ｺﾞｼｯｸM-PRO" panose="020F0600000000000000" pitchFamily="50" charset="-128"/>
              </a:rPr>
              <a:t>則</a:t>
            </a:r>
            <a:r>
              <a:rPr lang="ja-JP" altLang="en-US" sz="3000" dirty="0">
                <a:latin typeface="HG丸ｺﾞｼｯｸM-PRO" panose="020F0600000000000000" pitchFamily="50" charset="-128"/>
                <a:ea typeface="HG丸ｺﾞｼｯｸM-PRO" panose="020F0600000000000000" pitchFamily="50" charset="-128"/>
              </a:rPr>
              <a:t>・構造・アイデア・</a:t>
            </a:r>
            <a:r>
              <a:rPr lang="ja-JP" altLang="en-US" sz="3000" dirty="0" smtClean="0">
                <a:latin typeface="HG丸ｺﾞｼｯｸM-PRO" panose="020F0600000000000000" pitchFamily="50" charset="-128"/>
                <a:ea typeface="HG丸ｺﾞｼｯｸM-PRO" panose="020F0600000000000000" pitchFamily="50" charset="-128"/>
              </a:rPr>
              <a:t>思想などの</a:t>
            </a:r>
            <a:r>
              <a:rPr lang="ja-JP" altLang="en-US" sz="3000" dirty="0">
                <a:latin typeface="HG丸ｺﾞｼｯｸM-PRO" panose="020F0600000000000000" pitchFamily="50" charset="-128"/>
                <a:ea typeface="HG丸ｺﾞｼｯｸM-PRO" panose="020F0600000000000000" pitchFamily="50" charset="-128"/>
              </a:rPr>
              <a:t>こと</a:t>
            </a:r>
            <a:r>
              <a:rPr lang="ja-JP" altLang="en-US" sz="3000" dirty="0" smtClean="0">
                <a:latin typeface="HG丸ｺﾞｼｯｸM-PRO" panose="020F0600000000000000" pitchFamily="50" charset="-128"/>
                <a:ea typeface="HG丸ｺﾞｼｯｸM-PRO" panose="020F0600000000000000" pitchFamily="50" charset="-128"/>
              </a:rPr>
              <a:t>。</a:t>
            </a:r>
            <a:endParaRPr lang="en-US" altLang="ja-JP" sz="3000" dirty="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　</a:t>
            </a:r>
            <a:endParaRPr lang="ja-JP" altLang="en-US" dirty="0">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230506" y="4418505"/>
            <a:ext cx="1656914" cy="122413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smtClean="0"/>
              <a:t>ロジック</a:t>
            </a:r>
            <a:endParaRPr lang="en-US" altLang="ja-JP" sz="2800" dirty="0" smtClean="0"/>
          </a:p>
          <a:p>
            <a:pPr algn="ctr"/>
            <a:r>
              <a:rPr lang="ja-JP" altLang="en-US" sz="2800" dirty="0" smtClean="0"/>
              <a:t>ツリー</a:t>
            </a:r>
            <a:endParaRPr lang="ja-JP" altLang="en-US" sz="2800" dirty="0"/>
          </a:p>
        </p:txBody>
      </p:sp>
      <p:sp>
        <p:nvSpPr>
          <p:cNvPr id="9" name="角丸四角形 8"/>
          <p:cNvSpPr/>
          <p:nvPr/>
        </p:nvSpPr>
        <p:spPr>
          <a:xfrm>
            <a:off x="7215282" y="4437112"/>
            <a:ext cx="1656914" cy="122413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smtClean="0"/>
              <a:t>ＳＷＯＴ</a:t>
            </a:r>
            <a:endParaRPr lang="en-US" altLang="ja-JP" sz="2800" dirty="0" smtClean="0"/>
          </a:p>
          <a:p>
            <a:pPr algn="ctr"/>
            <a:r>
              <a:rPr lang="ja-JP" altLang="en-US" sz="2800" dirty="0" smtClean="0"/>
              <a:t>分析</a:t>
            </a:r>
            <a:endParaRPr lang="ja-JP" altLang="en-US" sz="2800" dirty="0"/>
          </a:p>
        </p:txBody>
      </p:sp>
      <p:sp>
        <p:nvSpPr>
          <p:cNvPr id="10" name="角丸四角形 9"/>
          <p:cNvSpPr/>
          <p:nvPr/>
        </p:nvSpPr>
        <p:spPr>
          <a:xfrm>
            <a:off x="1965167" y="4415219"/>
            <a:ext cx="1656914" cy="122413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smtClean="0"/>
              <a:t>５Ｗ１Ｈ</a:t>
            </a:r>
            <a:endParaRPr lang="ja-JP" altLang="en-US" sz="2800" dirty="0"/>
          </a:p>
        </p:txBody>
      </p:sp>
      <p:sp>
        <p:nvSpPr>
          <p:cNvPr id="11" name="角丸四角形 10"/>
          <p:cNvSpPr/>
          <p:nvPr/>
        </p:nvSpPr>
        <p:spPr>
          <a:xfrm>
            <a:off x="5450721" y="4437112"/>
            <a:ext cx="1656914" cy="122413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a:t>ＰＤＣＡ</a:t>
            </a:r>
          </a:p>
        </p:txBody>
      </p:sp>
      <p:sp>
        <p:nvSpPr>
          <p:cNvPr id="12" name="角丸四角形 11"/>
          <p:cNvSpPr/>
          <p:nvPr/>
        </p:nvSpPr>
        <p:spPr>
          <a:xfrm>
            <a:off x="3686890" y="4419209"/>
            <a:ext cx="1656914" cy="122413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a:t>ブレーンストーミング</a:t>
            </a:r>
          </a:p>
        </p:txBody>
      </p:sp>
      <p:sp>
        <p:nvSpPr>
          <p:cNvPr id="13" name="角丸四角形 12"/>
          <p:cNvSpPr/>
          <p:nvPr/>
        </p:nvSpPr>
        <p:spPr>
          <a:xfrm>
            <a:off x="1259632" y="404664"/>
            <a:ext cx="6768752"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052249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6747" y="116632"/>
            <a:ext cx="8784976" cy="1143000"/>
          </a:xfrm>
        </p:spPr>
        <p:txBody>
          <a:bodyPr>
            <a:normAutofit/>
          </a:bodyPr>
          <a:lstStyle/>
          <a:p>
            <a:r>
              <a:rPr kumimoji="1" lang="ja-JP" altLang="en-US" dirty="0" smtClean="0">
                <a:latin typeface="HG丸ｺﾞｼｯｸM-PRO" panose="020F0600000000000000" pitchFamily="50" charset="-128"/>
                <a:ea typeface="HG丸ｺﾞｼｯｸM-PRO" panose="020F0600000000000000" pitchFamily="50" charset="-128"/>
              </a:rPr>
              <a:t>ＭＥＣＥ（ミッシー）</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0" y="1988840"/>
            <a:ext cx="9108504" cy="2160240"/>
          </a:xfrm>
        </p:spPr>
        <p:txBody>
          <a:bodyPr>
            <a:normAutofit lnSpcReduction="10000"/>
          </a:bodyPr>
          <a:lstStyle/>
          <a:p>
            <a:pPr marL="0" indent="0">
              <a:buNone/>
            </a:pPr>
            <a:r>
              <a:rPr lang="ja-JP" altLang="en-US" sz="2400" dirty="0" smtClean="0">
                <a:latin typeface="HG丸ｺﾞｼｯｸM-PRO" panose="020F0600000000000000" pitchFamily="50" charset="-128"/>
                <a:ea typeface="HG丸ｺﾞｼｯｸM-PRO" panose="020F0600000000000000" pitchFamily="50" charset="-128"/>
              </a:rPr>
              <a:t>　あらゆる要素を</a:t>
            </a:r>
            <a:r>
              <a:rPr lang="ja-JP" altLang="en-US" sz="2400" dirty="0" smtClean="0">
                <a:solidFill>
                  <a:srgbClr val="00B0F0"/>
                </a:solidFill>
                <a:latin typeface="HG丸ｺﾞｼｯｸM-PRO" panose="020F0600000000000000" pitchFamily="50" charset="-128"/>
                <a:ea typeface="HG丸ｺﾞｼｯｸM-PRO" panose="020F0600000000000000" pitchFamily="50" charset="-128"/>
              </a:rPr>
              <a:t>「モレなく、ダブりなく」整理</a:t>
            </a:r>
            <a:r>
              <a:rPr lang="ja-JP" altLang="en-US" sz="2400" dirty="0" smtClean="0">
                <a:latin typeface="HG丸ｺﾞｼｯｸM-PRO" panose="020F0600000000000000" pitchFamily="50" charset="-128"/>
                <a:ea typeface="HG丸ｺﾞｼｯｸM-PRO" panose="020F0600000000000000" pitchFamily="50" charset="-128"/>
              </a:rPr>
              <a:t>していく思考法。</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smtClean="0">
                <a:latin typeface="HG丸ｺﾞｼｯｸM-PRO" panose="020F0600000000000000" pitchFamily="50" charset="-128"/>
                <a:ea typeface="HG丸ｺﾞｼｯｸM-PRO" panose="020F0600000000000000" pitchFamily="50" charset="-128"/>
              </a:rPr>
              <a:t>　すべて</a:t>
            </a:r>
            <a:r>
              <a:rPr lang="ja-JP" altLang="en-US" sz="2400" dirty="0">
                <a:latin typeface="HG丸ｺﾞｼｯｸM-PRO" panose="020F0600000000000000" pitchFamily="50" charset="-128"/>
                <a:ea typeface="HG丸ｺﾞｼｯｸM-PRO" panose="020F0600000000000000" pitchFamily="50" charset="-128"/>
              </a:rPr>
              <a:t>のビジネスフレームワークの</a:t>
            </a:r>
            <a:r>
              <a:rPr lang="ja-JP" altLang="en-US" sz="2400" dirty="0">
                <a:solidFill>
                  <a:srgbClr val="00B0F0"/>
                </a:solidFill>
                <a:latin typeface="HG丸ｺﾞｼｯｸM-PRO" panose="020F0600000000000000" pitchFamily="50" charset="-128"/>
                <a:ea typeface="HG丸ｺﾞｼｯｸM-PRO" panose="020F0600000000000000" pitchFamily="50" charset="-128"/>
              </a:rPr>
              <a:t>土台</a:t>
            </a:r>
            <a:r>
              <a:rPr lang="ja-JP" altLang="en-US" sz="2400" dirty="0">
                <a:latin typeface="HG丸ｺﾞｼｯｸM-PRO" panose="020F0600000000000000" pitchFamily="50" charset="-128"/>
                <a:ea typeface="HG丸ｺﾞｼｯｸM-PRO" panose="020F0600000000000000" pitchFamily="50" charset="-128"/>
              </a:rPr>
              <a:t>となる</a:t>
            </a:r>
            <a:r>
              <a:rPr lang="ja-JP" altLang="en-US" sz="2400" dirty="0" smtClean="0">
                <a:latin typeface="HG丸ｺﾞｼｯｸM-PRO" panose="020F0600000000000000" pitchFamily="50" charset="-128"/>
                <a:ea typeface="HG丸ｺﾞｼｯｸM-PRO" panose="020F0600000000000000" pitchFamily="50" charset="-128"/>
              </a:rPr>
              <a:t>考え方。</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smtClean="0">
                <a:solidFill>
                  <a:srgbClr val="00B0F0"/>
                </a:solidFill>
                <a:latin typeface="HG丸ｺﾞｼｯｸM-PRO" panose="020F0600000000000000" pitchFamily="50" charset="-128"/>
                <a:ea typeface="HG丸ｺﾞｼｯｸM-PRO" panose="020F0600000000000000" pitchFamily="50" charset="-128"/>
              </a:rPr>
              <a:t>　</a:t>
            </a:r>
            <a:r>
              <a:rPr lang="en-US" altLang="ja-JP" sz="2400" dirty="0" smtClean="0">
                <a:solidFill>
                  <a:srgbClr val="00B0F0"/>
                </a:solidFill>
                <a:latin typeface="HG丸ｺﾞｼｯｸM-PRO" panose="020F0600000000000000" pitchFamily="50" charset="-128"/>
                <a:ea typeface="HG丸ｺﾞｼｯｸM-PRO" panose="020F0600000000000000" pitchFamily="50" charset="-128"/>
              </a:rPr>
              <a:t>M</a:t>
            </a:r>
            <a:r>
              <a:rPr lang="en-US" altLang="ja-JP" sz="2400" dirty="0" smtClean="0">
                <a:latin typeface="HG丸ｺﾞｼｯｸM-PRO" panose="020F0600000000000000" pitchFamily="50" charset="-128"/>
                <a:ea typeface="HG丸ｺﾞｼｯｸM-PRO" panose="020F0600000000000000" pitchFamily="50" charset="-128"/>
              </a:rPr>
              <a:t>utually </a:t>
            </a:r>
            <a:r>
              <a:rPr lang="en-US" altLang="ja-JP" sz="2400" dirty="0" smtClean="0">
                <a:solidFill>
                  <a:srgbClr val="00B0F0"/>
                </a:solidFill>
                <a:latin typeface="HG丸ｺﾞｼｯｸM-PRO" panose="020F0600000000000000" pitchFamily="50" charset="-128"/>
                <a:ea typeface="HG丸ｺﾞｼｯｸM-PRO" panose="020F0600000000000000" pitchFamily="50" charset="-128"/>
              </a:rPr>
              <a:t>E</a:t>
            </a:r>
            <a:r>
              <a:rPr lang="en-US" altLang="ja-JP" sz="2400" dirty="0" smtClean="0">
                <a:latin typeface="HG丸ｺﾞｼｯｸM-PRO" panose="020F0600000000000000" pitchFamily="50" charset="-128"/>
                <a:ea typeface="HG丸ｺﾞｼｯｸM-PRO" panose="020F0600000000000000" pitchFamily="50" charset="-128"/>
              </a:rPr>
              <a:t>xclusive</a:t>
            </a:r>
            <a:r>
              <a:rPr lang="ja-JP" altLang="en-US" sz="2400" dirty="0" smtClean="0">
                <a:latin typeface="HG丸ｺﾞｼｯｸM-PRO" panose="020F0600000000000000" pitchFamily="50" charset="-128"/>
                <a:ea typeface="HG丸ｺﾞｼｯｸM-PRO" panose="020F0600000000000000" pitchFamily="50" charset="-128"/>
              </a:rPr>
              <a:t> 　</a:t>
            </a:r>
            <a:r>
              <a:rPr lang="en-US" altLang="ja-JP" sz="2400" dirty="0" err="1" smtClean="0">
                <a:solidFill>
                  <a:srgbClr val="00B0F0"/>
                </a:solidFill>
                <a:latin typeface="HG丸ｺﾞｼｯｸM-PRO" panose="020F0600000000000000" pitchFamily="50" charset="-128"/>
                <a:ea typeface="HG丸ｺﾞｼｯｸM-PRO" panose="020F0600000000000000" pitchFamily="50" charset="-128"/>
              </a:rPr>
              <a:t>C</a:t>
            </a:r>
            <a:r>
              <a:rPr lang="en-US" altLang="ja-JP" sz="2400" dirty="0" err="1" smtClean="0">
                <a:latin typeface="HG丸ｺﾞｼｯｸM-PRO" panose="020F0600000000000000" pitchFamily="50" charset="-128"/>
                <a:ea typeface="HG丸ｺﾞｼｯｸM-PRO" panose="020F0600000000000000" pitchFamily="50" charset="-128"/>
              </a:rPr>
              <a:t>ollecticely</a:t>
            </a:r>
            <a:r>
              <a:rPr lang="en-US" altLang="ja-JP" sz="2400" dirty="0" smtClean="0">
                <a:latin typeface="HG丸ｺﾞｼｯｸM-PRO" panose="020F0600000000000000" pitchFamily="50" charset="-128"/>
                <a:ea typeface="HG丸ｺﾞｼｯｸM-PRO" panose="020F0600000000000000" pitchFamily="50" charset="-128"/>
              </a:rPr>
              <a:t> </a:t>
            </a:r>
            <a:r>
              <a:rPr lang="en-US" altLang="ja-JP" sz="2400" dirty="0" smtClean="0">
                <a:solidFill>
                  <a:srgbClr val="00B0F0"/>
                </a:solidFill>
                <a:latin typeface="HG丸ｺﾞｼｯｸM-PRO" panose="020F0600000000000000" pitchFamily="50" charset="-128"/>
                <a:ea typeface="HG丸ｺﾞｼｯｸM-PRO" panose="020F0600000000000000" pitchFamily="50" charset="-128"/>
              </a:rPr>
              <a:t>E</a:t>
            </a:r>
            <a:r>
              <a:rPr lang="en-US" altLang="ja-JP" sz="2400" dirty="0" smtClean="0">
                <a:latin typeface="HG丸ｺﾞｼｯｸM-PRO" panose="020F0600000000000000" pitchFamily="50" charset="-128"/>
                <a:ea typeface="HG丸ｺﾞｼｯｸM-PRO" panose="020F0600000000000000" pitchFamily="50" charset="-128"/>
              </a:rPr>
              <a:t>xhaustive </a:t>
            </a:r>
          </a:p>
          <a:p>
            <a:pPr marL="0" indent="0">
              <a:buNone/>
            </a:pPr>
            <a:r>
              <a:rPr lang="ja-JP" altLang="en-US" sz="2400" dirty="0" smtClean="0">
                <a:latin typeface="HG丸ｺﾞｼｯｸM-PRO" panose="020F0600000000000000" pitchFamily="50" charset="-128"/>
                <a:ea typeface="HG丸ｺﾞｼｯｸM-PRO" panose="020F0600000000000000" pitchFamily="50" charset="-128"/>
              </a:rPr>
              <a:t>　  （ダブリがない）　　　    （モレがない）</a:t>
            </a:r>
            <a:r>
              <a:rPr lang="ja-JP" altLang="en-US" sz="2400" dirty="0" smtClean="0">
                <a:solidFill>
                  <a:schemeClr val="bg1"/>
                </a:solidFill>
                <a:latin typeface="HG丸ｺﾞｼｯｸM-PRO" panose="020F0600000000000000" pitchFamily="50" charset="-128"/>
                <a:ea typeface="HG丸ｺﾞｼｯｸM-PRO" panose="020F0600000000000000" pitchFamily="50" charset="-128"/>
              </a:rPr>
              <a:t>の頭文字。</a:t>
            </a:r>
            <a:endParaRPr lang="en-US" altLang="ja-JP" sz="2400" dirty="0">
              <a:solidFill>
                <a:schemeClr val="bg1"/>
              </a:solidFill>
              <a:latin typeface="HG丸ｺﾞｼｯｸM-PRO" panose="020F0600000000000000" pitchFamily="50" charset="-128"/>
              <a:ea typeface="HG丸ｺﾞｼｯｸM-PRO" panose="020F0600000000000000" pitchFamily="50" charset="-128"/>
            </a:endParaRPr>
          </a:p>
          <a:p>
            <a:endParaRPr lang="ja-JP" altLang="en-US" dirty="0" smtClean="0">
              <a:solidFill>
                <a:schemeClr val="bg1"/>
              </a:solidFill>
              <a:latin typeface="HG丸ｺﾞｼｯｸM-PRO" panose="020F0600000000000000" pitchFamily="50" charset="-128"/>
              <a:ea typeface="HG丸ｺﾞｼｯｸM-PRO" panose="020F0600000000000000" pitchFamily="50" charset="-128"/>
            </a:endParaRPr>
          </a:p>
          <a:p>
            <a:endParaRPr lang="en-US" altLang="ja-JP" dirty="0" smtClean="0">
              <a:solidFill>
                <a:schemeClr val="bg1"/>
              </a:solidFill>
              <a:latin typeface="HG丸ｺﾞｼｯｸM-PRO" panose="020F0600000000000000" pitchFamily="50" charset="-128"/>
              <a:ea typeface="HG丸ｺﾞｼｯｸM-PRO" panose="020F0600000000000000" pitchFamily="50" charset="-128"/>
            </a:endParaRPr>
          </a:p>
          <a:p>
            <a:endParaRPr lang="ja-JP" altLang="en-US" dirty="0">
              <a:solidFill>
                <a:schemeClr val="bg1"/>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285449" y="4488678"/>
            <a:ext cx="1656914" cy="122413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smtClean="0"/>
              <a:t>ロジック</a:t>
            </a:r>
            <a:endParaRPr lang="en-US" altLang="ja-JP" sz="2800" dirty="0" smtClean="0"/>
          </a:p>
          <a:p>
            <a:pPr algn="ctr"/>
            <a:r>
              <a:rPr lang="ja-JP" altLang="en-US" sz="2800" dirty="0" smtClean="0"/>
              <a:t>ツリー</a:t>
            </a:r>
            <a:endParaRPr lang="ja-JP" altLang="en-US" sz="2800" dirty="0"/>
          </a:p>
        </p:txBody>
      </p:sp>
      <p:sp>
        <p:nvSpPr>
          <p:cNvPr id="5" name="角丸四角形 4"/>
          <p:cNvSpPr/>
          <p:nvPr/>
        </p:nvSpPr>
        <p:spPr>
          <a:xfrm>
            <a:off x="7270225" y="4507285"/>
            <a:ext cx="1656914" cy="122413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smtClean="0"/>
              <a:t>ＳＷＯＴ</a:t>
            </a:r>
            <a:endParaRPr lang="en-US" altLang="ja-JP" sz="2800" dirty="0" smtClean="0"/>
          </a:p>
          <a:p>
            <a:pPr algn="ctr"/>
            <a:r>
              <a:rPr lang="ja-JP" altLang="en-US" sz="2800" dirty="0" smtClean="0"/>
              <a:t>分析</a:t>
            </a:r>
            <a:endParaRPr lang="ja-JP" altLang="en-US" sz="2800" dirty="0"/>
          </a:p>
        </p:txBody>
      </p:sp>
      <p:sp>
        <p:nvSpPr>
          <p:cNvPr id="6" name="角丸四角形 5"/>
          <p:cNvSpPr/>
          <p:nvPr/>
        </p:nvSpPr>
        <p:spPr>
          <a:xfrm>
            <a:off x="2020110" y="4485392"/>
            <a:ext cx="1656914" cy="122413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smtClean="0"/>
              <a:t>５Ｗ１Ｈ</a:t>
            </a:r>
            <a:endParaRPr lang="ja-JP" altLang="en-US" sz="2800" dirty="0"/>
          </a:p>
        </p:txBody>
      </p:sp>
      <p:sp>
        <p:nvSpPr>
          <p:cNvPr id="7" name="角丸四角形 6"/>
          <p:cNvSpPr/>
          <p:nvPr/>
        </p:nvSpPr>
        <p:spPr>
          <a:xfrm>
            <a:off x="5505664" y="4507285"/>
            <a:ext cx="1656914" cy="122413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a:t>ＰＤＣＡ</a:t>
            </a:r>
          </a:p>
        </p:txBody>
      </p:sp>
      <p:sp>
        <p:nvSpPr>
          <p:cNvPr id="8" name="角丸四角形 7"/>
          <p:cNvSpPr/>
          <p:nvPr/>
        </p:nvSpPr>
        <p:spPr>
          <a:xfrm>
            <a:off x="3741833" y="4489382"/>
            <a:ext cx="1656914" cy="122413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a:t>ブレーンストーミング</a:t>
            </a:r>
          </a:p>
        </p:txBody>
      </p:sp>
      <p:sp>
        <p:nvSpPr>
          <p:cNvPr id="9" name="角丸四角形 8"/>
          <p:cNvSpPr/>
          <p:nvPr/>
        </p:nvSpPr>
        <p:spPr>
          <a:xfrm>
            <a:off x="302257" y="5778937"/>
            <a:ext cx="8624882" cy="716706"/>
          </a:xfrm>
          <a:prstGeom prst="roundRect">
            <a:avLst/>
          </a:prstGeom>
          <a:solidFill>
            <a:srgbClr val="00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nchor="ctr"/>
          <a:lstStyle/>
          <a:p>
            <a:pPr algn="ctr"/>
            <a:r>
              <a:rPr lang="ja-JP" altLang="en-US" sz="2800" dirty="0" smtClean="0"/>
              <a:t>Ｍ　Ｅ　Ｃ　Ｅ</a:t>
            </a:r>
            <a:endParaRPr lang="en-US" altLang="ja-JP" sz="2800" dirty="0" smtClean="0"/>
          </a:p>
        </p:txBody>
      </p:sp>
      <p:sp>
        <p:nvSpPr>
          <p:cNvPr id="10" name="角丸四角形 9"/>
          <p:cNvSpPr/>
          <p:nvPr/>
        </p:nvSpPr>
        <p:spPr>
          <a:xfrm>
            <a:off x="1547664" y="260648"/>
            <a:ext cx="5832648" cy="93610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4518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3000" fill="remove" grpId="1" nodeType="clickEffect">
                                  <p:stCondLst>
                                    <p:cond delay="0"/>
                                  </p:stCondLst>
                                  <p:childTnLst>
                                    <p:animClr clrSpc="rgb" dir="cw">
                                      <p:cBhvr override="childStyle">
                                        <p:cTn id="6" dur="250" autoRev="1" fill="remove"/>
                                        <p:tgtEl>
                                          <p:spTgt spid="9"/>
                                        </p:tgtEl>
                                        <p:attrNameLst>
                                          <p:attrName>style.color</p:attrName>
                                        </p:attrNameLst>
                                      </p:cBhvr>
                                      <p:to>
                                        <a:schemeClr val="bg1"/>
                                      </p:to>
                                    </p:animClr>
                                    <p:animClr clrSpc="rgb" dir="cw">
                                      <p:cBhvr>
                                        <p:cTn id="7" dur="250" autoRev="1" fill="remove"/>
                                        <p:tgtEl>
                                          <p:spTgt spid="9"/>
                                        </p:tgtEl>
                                        <p:attrNameLst>
                                          <p:attrName>fillcolor</p:attrName>
                                        </p:attrNameLst>
                                      </p:cBhvr>
                                      <p:to>
                                        <a:schemeClr val="bg1"/>
                                      </p:to>
                                    </p:animClr>
                                    <p:set>
                                      <p:cBhvr>
                                        <p:cTn id="8" dur="250" autoRev="1" fill="remove"/>
                                        <p:tgtEl>
                                          <p:spTgt spid="9"/>
                                        </p:tgtEl>
                                        <p:attrNameLst>
                                          <p:attrName>fill.type</p:attrName>
                                        </p:attrNameLst>
                                      </p:cBhvr>
                                      <p:to>
                                        <p:strVal val="solid"/>
                                      </p:to>
                                    </p:set>
                                    <p:set>
                                      <p:cBhvr>
                                        <p:cTn id="9" dur="250" autoRev="1" fill="remove"/>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8484</TotalTime>
  <Words>662</Words>
  <Application>Microsoft Office PowerPoint</Application>
  <PresentationFormat>画面に合わせる (4:3)</PresentationFormat>
  <Paragraphs>244</Paragraphs>
  <Slides>37</Slides>
  <Notes>0</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Office ​​テーマ</vt:lpstr>
      <vt:lpstr>論理的思考力</vt:lpstr>
      <vt:lpstr>ＢＢＱの買い物に行くための リストを作ります</vt:lpstr>
      <vt:lpstr>箇条書きの良い点・悪い点</vt:lpstr>
      <vt:lpstr>ＢＢＱの買い物に行くための リストを作ります。</vt:lpstr>
      <vt:lpstr>どっちが買い物しやすそうか？</vt:lpstr>
      <vt:lpstr>論理的思考とは</vt:lpstr>
      <vt:lpstr>論理的思考</vt:lpstr>
      <vt:lpstr>ビジネスフレームワーク</vt:lpstr>
      <vt:lpstr>ＭＥＣＥ（ミッシー）</vt:lpstr>
      <vt:lpstr>モレやダブリがあるといいことがない</vt:lpstr>
      <vt:lpstr>ドリル問題</vt:lpstr>
      <vt:lpstr>問題①</vt:lpstr>
      <vt:lpstr>人をＭＥＣＥで分けたら？</vt:lpstr>
      <vt:lpstr>人をＭＥＣＥで分けたら？</vt:lpstr>
      <vt:lpstr>問題②</vt:lpstr>
      <vt:lpstr>時間をＭＥＣＥで分けたら？</vt:lpstr>
      <vt:lpstr>時間をＭＥＣＥで分けたら？</vt:lpstr>
      <vt:lpstr>時間をＭＥＣＥで分けたら？</vt:lpstr>
      <vt:lpstr>問題③</vt:lpstr>
      <vt:lpstr>性別で分ける</vt:lpstr>
      <vt:lpstr>利き手で分ける</vt:lpstr>
      <vt:lpstr>身長で分ける</vt:lpstr>
      <vt:lpstr>ＭＥＣＥの利用場面</vt:lpstr>
      <vt:lpstr>ロジックツリー</vt:lpstr>
      <vt:lpstr>ロジックツリー</vt:lpstr>
      <vt:lpstr>ロジックツリー</vt:lpstr>
      <vt:lpstr>PowerPoint プレゼンテーション</vt:lpstr>
      <vt:lpstr>PowerPoint プレゼンテーション</vt:lpstr>
      <vt:lpstr>PowerPoint プレゼンテーション</vt:lpstr>
      <vt:lpstr>ドリル問題</vt:lpstr>
      <vt:lpstr>問題①</vt:lpstr>
      <vt:lpstr>クラスを部活動で分けたロジックツリー</vt:lpstr>
      <vt:lpstr>PowerPoint プレゼンテーション</vt:lpstr>
      <vt:lpstr>問題②</vt:lpstr>
      <vt:lpstr>痩せるためには</vt:lpstr>
      <vt:lpstr>問題③</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問題解決の能力を育てるための授業の工夫</dc:title>
  <dc:creator>川満 忍</dc:creator>
  <cp:lastModifiedBy>川満 忍</cp:lastModifiedBy>
  <cp:revision>862</cp:revision>
  <dcterms:created xsi:type="dcterms:W3CDTF">2014-04-10T00:27:21Z</dcterms:created>
  <dcterms:modified xsi:type="dcterms:W3CDTF">2015-03-10T04:15:37Z</dcterms:modified>
</cp:coreProperties>
</file>