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F2F9-50ED-4E02-BF9B-BAD9F2591842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2960-7F18-442E-A6E2-C3ED3D15A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62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F2F9-50ED-4E02-BF9B-BAD9F2591842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2960-7F18-442E-A6E2-C3ED3D15A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29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F2F9-50ED-4E02-BF9B-BAD9F2591842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2960-7F18-442E-A6E2-C3ED3D15A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83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F2F9-50ED-4E02-BF9B-BAD9F2591842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2960-7F18-442E-A6E2-C3ED3D15A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97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F2F9-50ED-4E02-BF9B-BAD9F2591842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2960-7F18-442E-A6E2-C3ED3D15A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88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F2F9-50ED-4E02-BF9B-BAD9F2591842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2960-7F18-442E-A6E2-C3ED3D15A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61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F2F9-50ED-4E02-BF9B-BAD9F2591842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2960-7F18-442E-A6E2-C3ED3D15A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47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F2F9-50ED-4E02-BF9B-BAD9F2591842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2960-7F18-442E-A6E2-C3ED3D15A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86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F2F9-50ED-4E02-BF9B-BAD9F2591842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2960-7F18-442E-A6E2-C3ED3D15A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3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F2F9-50ED-4E02-BF9B-BAD9F2591842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2960-7F18-442E-A6E2-C3ED3D15A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37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F2F9-50ED-4E02-BF9B-BAD9F2591842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12960-7F18-442E-A6E2-C3ED3D15A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0F2F9-50ED-4E02-BF9B-BAD9F2591842}" type="datetimeFigureOut">
              <a:rPr kumimoji="1" lang="ja-JP" altLang="en-US" smtClean="0"/>
              <a:t>2016/6/9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12960-7F18-442E-A6E2-C3ED3D15A8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3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83568" y="1340768"/>
                <a:ext cx="7772400" cy="1971650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9600" b="0" i="1" smtClean="0">
                          <a:latin typeface="Cambria Math"/>
                        </a:rPr>
                        <m:t>3</m:t>
                      </m:r>
                      <m:r>
                        <a:rPr kumimoji="1" lang="en-US" altLang="ja-JP" sz="9600" b="0" i="1" smtClean="0">
                          <a:latin typeface="Cambria Math"/>
                        </a:rPr>
                        <m:t>𝑥</m:t>
                      </m:r>
                      <m:r>
                        <a:rPr kumimoji="1" lang="en-US" altLang="ja-JP" sz="9600" b="0" i="1" smtClean="0">
                          <a:latin typeface="Cambria Math"/>
                        </a:rPr>
                        <m:t>+2</m:t>
                      </m:r>
                      <m:r>
                        <a:rPr kumimoji="1" lang="en-US" altLang="ja-JP" sz="9600" b="0" i="1" smtClean="0">
                          <a:latin typeface="Cambria Math"/>
                        </a:rPr>
                        <m:t>𝑦</m:t>
                      </m:r>
                      <m:r>
                        <a:rPr kumimoji="1" lang="en-US" altLang="ja-JP" sz="9600" b="0" i="1" smtClean="0">
                          <a:latin typeface="Cambria Math"/>
                        </a:rPr>
                        <m:t>=21</m:t>
                      </m:r>
                    </m:oMath>
                  </m:oMathPara>
                </a14:m>
                <a:endParaRPr kumimoji="1" lang="ja-JP" altLang="en-US" sz="9600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3568" y="1340768"/>
                <a:ext cx="7772400" cy="197165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838200" y="3761236"/>
            <a:ext cx="7772400" cy="1971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/>
              <a:t>二元</a:t>
            </a:r>
            <a:r>
              <a:rPr lang="ja-JP" altLang="en-US" sz="7200" dirty="0" smtClean="0"/>
              <a:t>一次方程式</a:t>
            </a:r>
            <a:endParaRPr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86911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95536" y="692696"/>
                <a:ext cx="8568952" cy="2664296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1" lang="en-US" altLang="ja-JP" sz="66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66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=18 </m:t>
                              </m:r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　　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①</m:t>
                              </m:r>
                            </m:e>
                            <m:e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−  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=10   </m:t>
                              </m:r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　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   </m:t>
                              </m:r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9600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95536" y="692696"/>
                <a:ext cx="8568952" cy="266429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251520" y="3573016"/>
            <a:ext cx="4896544" cy="1179932"/>
          </a:xfrm>
          <a:prstGeom prst="rect">
            <a:avLst/>
          </a:prstGeom>
          <a:ln w="698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②</a:t>
            </a:r>
            <a:r>
              <a:rPr lang="en-US" altLang="ja-JP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×</a:t>
            </a:r>
            <a:r>
              <a:rPr lang="ja-JP" altLang="en-US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３</a:t>
            </a:r>
            <a:r>
              <a:rPr lang="en-US" altLang="ja-JP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-</a:t>
            </a:r>
            <a:r>
              <a:rPr lang="ja-JP" altLang="en-US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①</a:t>
            </a:r>
            <a:endParaRPr lang="ja-JP" altLang="en-US" sz="13800" dirty="0">
              <a:solidFill>
                <a:srgbClr val="FF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タイトル 1"/>
              <p:cNvSpPr txBox="1">
                <a:spLocks/>
              </p:cNvSpPr>
              <p:nvPr/>
            </p:nvSpPr>
            <p:spPr>
              <a:xfrm>
                <a:off x="251520" y="4941168"/>
                <a:ext cx="8712968" cy="1584176"/>
              </a:xfrm>
              <a:prstGeom prst="rect">
                <a:avLst/>
              </a:prstGeom>
              <a:ln w="698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15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US" altLang="ja-JP" sz="115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y</m:t>
                      </m:r>
                      <m:r>
                        <a:rPr lang="en-US" altLang="ja-JP" sz="115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ja-JP" altLang="en-US" sz="11500" dirty="0"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>
          <p:sp>
            <p:nvSpPr>
              <p:cNvPr id="5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941168"/>
                <a:ext cx="8712968" cy="1584176"/>
              </a:xfrm>
              <a:prstGeom prst="rect">
                <a:avLst/>
              </a:prstGeom>
              <a:blipFill rotWithShape="1">
                <a:blip r:embed="rId3"/>
                <a:stretch>
                  <a:fillRect b="-1111"/>
                </a:stretch>
              </a:blipFill>
              <a:ln w="698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29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83568" y="1340768"/>
                <a:ext cx="7416824" cy="1800200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1" lang="en-US" altLang="ja-JP" sz="80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80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kumimoji="1" lang="en-US" altLang="ja-JP" sz="80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kumimoji="1" lang="en-US" altLang="ja-JP" sz="8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8000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kumimoji="1" lang="en-US" altLang="ja-JP" sz="80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8000" b="0" i="1" smtClean="0">
                                  <a:latin typeface="Cambria Math"/>
                                </a:rPr>
                                <m:t>=21</m:t>
                              </m:r>
                            </m:e>
                            <m:e>
                              <m:r>
                                <a:rPr kumimoji="1" lang="en-US" altLang="ja-JP" sz="8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80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kumimoji="1" lang="en-US" altLang="ja-JP" sz="80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8000" b="0" i="1" smtClean="0">
                                  <a:latin typeface="Cambria Math"/>
                                </a:rPr>
                                <m:t>=9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9600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3568" y="1340768"/>
                <a:ext cx="7416824" cy="1800200"/>
              </a:xfrm>
              <a:blipFill rotWithShape="1">
                <a:blip r:embed="rId2"/>
                <a:stretch>
                  <a:fillRect t="-5424" b="-132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838200" y="3761236"/>
            <a:ext cx="7772400" cy="1971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/>
              <a:t>連立</a:t>
            </a:r>
            <a:r>
              <a:rPr lang="ja-JP" altLang="en-US" sz="7200" dirty="0" smtClean="0"/>
              <a:t>方程式</a:t>
            </a:r>
            <a:endParaRPr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175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83568" y="1340768"/>
                <a:ext cx="7416824" cy="1800200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1" lang="en-US" altLang="ja-JP" sz="8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88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=19</m:t>
                              </m:r>
                            </m:e>
                            <m:e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=13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9600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3568" y="1340768"/>
                <a:ext cx="7416824" cy="1800200"/>
              </a:xfrm>
              <a:blipFill rotWithShape="1">
                <a:blip r:embed="rId2"/>
                <a:stretch>
                  <a:fillRect t="-11186" b="-206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838200" y="3761236"/>
            <a:ext cx="3373760" cy="1138225"/>
          </a:xfrm>
          <a:prstGeom prst="rect">
            <a:avLst/>
          </a:prstGeom>
          <a:ln w="698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ひいて</a:t>
            </a:r>
            <a:endParaRPr lang="ja-JP" altLang="en-US" sz="8000" dirty="0">
              <a:solidFill>
                <a:srgbClr val="FF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タイトル 1"/>
              <p:cNvSpPr txBox="1">
                <a:spLocks/>
              </p:cNvSpPr>
              <p:nvPr/>
            </p:nvSpPr>
            <p:spPr>
              <a:xfrm>
                <a:off x="838200" y="5013176"/>
                <a:ext cx="7772400" cy="1368152"/>
              </a:xfrm>
              <a:prstGeom prst="rect">
                <a:avLst/>
              </a:prstGeom>
              <a:ln w="698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8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altLang="ja-JP" sz="8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altLang="ja-JP" sz="8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   =  6</m:t>
                      </m:r>
                    </m:oMath>
                  </m:oMathPara>
                </a14:m>
                <a:endParaRPr lang="ja-JP" altLang="en-US" sz="8800" dirty="0"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>
          <p:sp>
            <p:nvSpPr>
              <p:cNvPr id="5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013176"/>
                <a:ext cx="7772400" cy="13681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698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50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83568" y="1340768"/>
                <a:ext cx="7416824" cy="1800200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1" lang="en-US" altLang="ja-JP" sz="8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88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=10</m:t>
                              </m:r>
                            </m:e>
                            <m:e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=  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9600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3568" y="1340768"/>
                <a:ext cx="7416824" cy="1800200"/>
              </a:xfrm>
              <a:blipFill rotWithShape="1">
                <a:blip r:embed="rId2"/>
                <a:stretch>
                  <a:fillRect t="-10847" b="-196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467544" y="3761236"/>
            <a:ext cx="3600400" cy="1107924"/>
          </a:xfrm>
          <a:prstGeom prst="rect">
            <a:avLst/>
          </a:prstGeom>
          <a:ln w="698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ひいて</a:t>
            </a:r>
            <a:endParaRPr lang="ja-JP" altLang="en-US" sz="8800" dirty="0">
              <a:solidFill>
                <a:srgbClr val="FF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タイトル 1"/>
              <p:cNvSpPr txBox="1">
                <a:spLocks/>
              </p:cNvSpPr>
              <p:nvPr/>
            </p:nvSpPr>
            <p:spPr>
              <a:xfrm>
                <a:off x="486986" y="5021560"/>
                <a:ext cx="8280920" cy="1107924"/>
              </a:xfrm>
              <a:prstGeom prst="rect">
                <a:avLst/>
              </a:prstGeom>
              <a:ln w="698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8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altLang="ja-JP" sz="8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altLang="ja-JP" sz="8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   =  8</m:t>
                      </m:r>
                    </m:oMath>
                  </m:oMathPara>
                </a14:m>
                <a:endParaRPr lang="ja-JP" altLang="en-US" sz="8800" dirty="0"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>
          <p:sp>
            <p:nvSpPr>
              <p:cNvPr id="5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86" y="5021560"/>
                <a:ext cx="8280920" cy="11079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698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855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83568" y="1340768"/>
                <a:ext cx="7344816" cy="1800200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1" lang="en-US" altLang="ja-JP" sz="8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88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      3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=15</m:t>
                              </m:r>
                            </m:e>
                            <m:e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=3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9600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3568" y="1340768"/>
                <a:ext cx="7344816" cy="1800200"/>
              </a:xfrm>
              <a:blipFill rotWithShape="1">
                <a:blip r:embed="rId2"/>
                <a:stretch>
                  <a:fillRect l="-8714" t="-11186" r="-4647" b="-206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467544" y="3761236"/>
            <a:ext cx="3528392" cy="1251940"/>
          </a:xfrm>
          <a:prstGeom prst="rect">
            <a:avLst/>
          </a:prstGeom>
          <a:ln w="698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たして</a:t>
            </a:r>
            <a:endParaRPr lang="ja-JP" altLang="en-US" sz="8800" dirty="0">
              <a:solidFill>
                <a:srgbClr val="FF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タイトル 1"/>
              <p:cNvSpPr txBox="1">
                <a:spLocks/>
              </p:cNvSpPr>
              <p:nvPr/>
            </p:nvSpPr>
            <p:spPr>
              <a:xfrm>
                <a:off x="467544" y="5165576"/>
                <a:ext cx="8280920" cy="1251940"/>
              </a:xfrm>
              <a:prstGeom prst="rect">
                <a:avLst/>
              </a:prstGeom>
              <a:ln w="698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8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     −6</m:t>
                      </m:r>
                      <m:r>
                        <a:rPr lang="en-US" altLang="ja-JP" sz="8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altLang="ja-JP" sz="8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=18</m:t>
                      </m:r>
                    </m:oMath>
                  </m:oMathPara>
                </a14:m>
                <a:endParaRPr lang="ja-JP" altLang="en-US" sz="8800" dirty="0"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>
          <p:sp>
            <p:nvSpPr>
              <p:cNvPr id="5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165576"/>
                <a:ext cx="8280920" cy="12519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698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723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ctrTitle"/>
              </p:nvPr>
            </p:nvSpPr>
            <p:spPr>
              <a:xfrm>
                <a:off x="683568" y="1340768"/>
                <a:ext cx="7416824" cy="1800200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1" lang="en-US" altLang="ja-JP" sz="88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88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−5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−7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= 3</m:t>
                              </m:r>
                            </m:e>
                            <m:e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     5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+3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8800" b="0" i="1" smtClean="0">
                                  <a:latin typeface="Cambria Math"/>
                                </a:rPr>
                                <m:t>=13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9600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83568" y="1340768"/>
                <a:ext cx="7416824" cy="1800200"/>
              </a:xfrm>
              <a:blipFill rotWithShape="1">
                <a:blip r:embed="rId2"/>
                <a:stretch>
                  <a:fillRect l="-6491" t="-12203" r="-2301" b="-213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467544" y="3761236"/>
            <a:ext cx="3456384" cy="1179932"/>
          </a:xfrm>
          <a:prstGeom prst="rect">
            <a:avLst/>
          </a:prstGeom>
          <a:ln w="698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たして</a:t>
            </a:r>
            <a:endParaRPr lang="ja-JP" altLang="en-US" sz="8800" dirty="0">
              <a:solidFill>
                <a:srgbClr val="FF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タイトル 1"/>
              <p:cNvSpPr txBox="1">
                <a:spLocks/>
              </p:cNvSpPr>
              <p:nvPr/>
            </p:nvSpPr>
            <p:spPr>
              <a:xfrm>
                <a:off x="465252" y="5098144"/>
                <a:ext cx="8280920" cy="1179932"/>
              </a:xfrm>
              <a:prstGeom prst="rect">
                <a:avLst/>
              </a:prstGeom>
              <a:ln w="698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8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     −4</m:t>
                      </m:r>
                      <m:r>
                        <m:rPr>
                          <m:sty m:val="p"/>
                        </m:rPr>
                        <a:rPr lang="en-US" altLang="ja-JP" sz="88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y</m:t>
                      </m:r>
                      <m:r>
                        <a:rPr lang="en-US" altLang="ja-JP" sz="8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=16</m:t>
                      </m:r>
                    </m:oMath>
                  </m:oMathPara>
                </a14:m>
                <a:endParaRPr lang="ja-JP" altLang="en-US" sz="8800" dirty="0"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>
          <p:sp>
            <p:nvSpPr>
              <p:cNvPr id="5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52" y="5098144"/>
                <a:ext cx="8280920" cy="1179932"/>
              </a:xfrm>
              <a:prstGeom prst="rect">
                <a:avLst/>
              </a:prstGeom>
              <a:blipFill rotWithShape="1">
                <a:blip r:embed="rId3"/>
                <a:stretch>
                  <a:fillRect b="-1463"/>
                </a:stretch>
              </a:blipFill>
              <a:ln w="698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440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95536" y="692696"/>
                <a:ext cx="8568952" cy="2664296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1" lang="en-US" altLang="ja-JP" sz="66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66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　　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=3 </m:t>
                              </m:r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　　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①</m:t>
                              </m:r>
                            </m:e>
                            <m:e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+5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=13   </m:t>
                              </m:r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　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9600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95536" y="692696"/>
                <a:ext cx="8568952" cy="266429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251520" y="3573016"/>
            <a:ext cx="4896544" cy="1179932"/>
          </a:xfrm>
          <a:prstGeom prst="rect">
            <a:avLst/>
          </a:prstGeom>
          <a:ln w="698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①</a:t>
            </a:r>
            <a:r>
              <a:rPr lang="en-US" altLang="ja-JP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×</a:t>
            </a:r>
            <a:r>
              <a:rPr lang="ja-JP" altLang="en-US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３＋②</a:t>
            </a:r>
            <a:endParaRPr lang="ja-JP" altLang="en-US" sz="13800" dirty="0">
              <a:solidFill>
                <a:srgbClr val="FF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タイトル 1"/>
              <p:cNvSpPr txBox="1">
                <a:spLocks/>
              </p:cNvSpPr>
              <p:nvPr/>
            </p:nvSpPr>
            <p:spPr>
              <a:xfrm>
                <a:off x="251520" y="4941168"/>
                <a:ext cx="8712968" cy="1584176"/>
              </a:xfrm>
              <a:prstGeom prst="rect">
                <a:avLst/>
              </a:prstGeom>
              <a:ln w="698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15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11</m:t>
                      </m:r>
                      <m:r>
                        <m:rPr>
                          <m:sty m:val="p"/>
                        </m:rPr>
                        <a:rPr lang="en-US" altLang="ja-JP" sz="115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y</m:t>
                      </m:r>
                      <m:r>
                        <a:rPr lang="en-US" altLang="ja-JP" sz="115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=22</m:t>
                      </m:r>
                    </m:oMath>
                  </m:oMathPara>
                </a14:m>
                <a:endParaRPr lang="ja-JP" altLang="en-US" sz="11500" dirty="0"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>
          <p:sp>
            <p:nvSpPr>
              <p:cNvPr id="5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941168"/>
                <a:ext cx="8712968" cy="1584176"/>
              </a:xfrm>
              <a:prstGeom prst="rect">
                <a:avLst/>
              </a:prstGeom>
              <a:blipFill rotWithShape="1">
                <a:blip r:embed="rId3"/>
                <a:stretch>
                  <a:fillRect b="-1111"/>
                </a:stretch>
              </a:blipFill>
              <a:ln w="698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007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95536" y="692696"/>
                <a:ext cx="8568952" cy="2664296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1" lang="en-US" altLang="ja-JP" sz="66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66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    −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+4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=−2 </m:t>
                              </m:r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　　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①</m:t>
                              </m:r>
                            </m:e>
                            <m:e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−5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=1   </m:t>
                              </m:r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　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9600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95536" y="692696"/>
                <a:ext cx="8568952" cy="2664296"/>
              </a:xfrm>
              <a:blipFill rotWithShape="1">
                <a:blip r:embed="rId2"/>
                <a:stretch>
                  <a:fillRect l="-14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タイトル 1"/>
          <p:cNvSpPr txBox="1">
            <a:spLocks/>
          </p:cNvSpPr>
          <p:nvPr/>
        </p:nvSpPr>
        <p:spPr>
          <a:xfrm>
            <a:off x="251520" y="3573016"/>
            <a:ext cx="4896544" cy="1179932"/>
          </a:xfrm>
          <a:prstGeom prst="rect">
            <a:avLst/>
          </a:prstGeom>
          <a:ln w="698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①</a:t>
            </a:r>
            <a:r>
              <a:rPr lang="en-US" altLang="ja-JP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×2</a:t>
            </a:r>
            <a:r>
              <a:rPr lang="ja-JP" altLang="en-US" sz="72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＋②</a:t>
            </a:r>
            <a:endParaRPr lang="ja-JP" altLang="en-US" sz="13800" dirty="0">
              <a:solidFill>
                <a:srgbClr val="FF000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タイトル 1"/>
              <p:cNvSpPr txBox="1">
                <a:spLocks/>
              </p:cNvSpPr>
              <p:nvPr/>
            </p:nvSpPr>
            <p:spPr>
              <a:xfrm>
                <a:off x="251520" y="4941168"/>
                <a:ext cx="8712968" cy="1584176"/>
              </a:xfrm>
              <a:prstGeom prst="rect">
                <a:avLst/>
              </a:prstGeom>
              <a:ln w="698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1500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US" altLang="ja-JP" sz="115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y</m:t>
                      </m:r>
                      <m:r>
                        <a:rPr lang="en-US" altLang="ja-JP" sz="115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ja-JP" altLang="en-US" sz="11500" dirty="0"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>
          <p:sp>
            <p:nvSpPr>
              <p:cNvPr id="5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941168"/>
                <a:ext cx="8712968" cy="1584176"/>
              </a:xfrm>
              <a:prstGeom prst="rect">
                <a:avLst/>
              </a:prstGeom>
              <a:blipFill rotWithShape="1">
                <a:blip r:embed="rId3"/>
                <a:stretch>
                  <a:fillRect b="-1111"/>
                </a:stretch>
              </a:blipFill>
              <a:ln w="698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822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95536" y="692696"/>
                <a:ext cx="8568952" cy="2664296"/>
              </a:xfrm>
            </p:spPr>
            <p:txBody>
              <a:bodyPr>
                <a:no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kumimoji="1" lang="en-US" altLang="ja-JP" sz="66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66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6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=10 </m:t>
                              </m:r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　　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①</m:t>
                              </m:r>
                            </m:e>
                            <m:e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+  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kumimoji="1" lang="en-US" altLang="ja-JP" sz="6600" b="0" i="1" smtClean="0">
                                  <a:latin typeface="Cambria Math"/>
                                </a:rPr>
                                <m:t>=4        </m:t>
                              </m:r>
                              <m:r>
                                <a:rPr kumimoji="1" lang="ja-JP" altLang="en-US" sz="6600" b="0" i="1" smtClean="0">
                                  <a:latin typeface="Cambria Math"/>
                                </a:rPr>
                                <m:t>　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ja-JP" altLang="en-US" sz="9600" dirty="0"/>
              </a:p>
            </p:txBody>
          </p:sp>
        </mc:Choice>
        <mc:Fallback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95536" y="692696"/>
                <a:ext cx="8568952" cy="266429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タイトル 1"/>
              <p:cNvSpPr txBox="1">
                <a:spLocks/>
              </p:cNvSpPr>
              <p:nvPr/>
            </p:nvSpPr>
            <p:spPr>
              <a:xfrm>
                <a:off x="467544" y="3557012"/>
                <a:ext cx="7704856" cy="1179932"/>
              </a:xfrm>
              <a:prstGeom prst="rect">
                <a:avLst/>
              </a:prstGeom>
              <a:ln w="698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en-US" altLang="ja-JP" sz="6000" i="1">
                        <a:latin typeface="Cambria Math"/>
                      </a:rPr>
                      <m:t>𝑥</m:t>
                    </m:r>
                  </m:oMath>
                </a14:m>
                <a:r>
                  <a:rPr lang="ja-JP" altLang="en-US" sz="4000" dirty="0" smtClean="0">
                    <a:solidFill>
                      <a:srgbClr val="FF0000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を消去するなら</a:t>
                </a:r>
                <a:r>
                  <a:rPr lang="ja-JP" altLang="en-US" sz="5400" dirty="0" smtClean="0">
                    <a:solidFill>
                      <a:srgbClr val="FF0000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②</a:t>
                </a:r>
                <a:r>
                  <a:rPr lang="en-US" altLang="ja-JP" sz="5400" dirty="0" smtClean="0">
                    <a:solidFill>
                      <a:srgbClr val="FF0000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×</a:t>
                </a:r>
                <a:r>
                  <a:rPr lang="ja-JP" altLang="en-US" sz="5400" dirty="0" smtClean="0">
                    <a:solidFill>
                      <a:srgbClr val="FF0000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３－①</a:t>
                </a:r>
                <a:endParaRPr lang="ja-JP" altLang="en-US" sz="13800" dirty="0"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>
          <p:sp>
            <p:nvSpPr>
              <p:cNvPr id="4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557012"/>
                <a:ext cx="7704856" cy="1179932"/>
              </a:xfrm>
              <a:prstGeom prst="rect">
                <a:avLst/>
              </a:prstGeom>
              <a:blipFill rotWithShape="1">
                <a:blip r:embed="rId3"/>
                <a:stretch>
                  <a:fillRect r="-2980" b="-19512"/>
                </a:stretch>
              </a:blipFill>
              <a:ln w="698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タイトル 1"/>
              <p:cNvSpPr txBox="1">
                <a:spLocks/>
              </p:cNvSpPr>
              <p:nvPr/>
            </p:nvSpPr>
            <p:spPr>
              <a:xfrm>
                <a:off x="467544" y="5013176"/>
                <a:ext cx="7704856" cy="1179932"/>
              </a:xfrm>
              <a:prstGeom prst="rect">
                <a:avLst/>
              </a:prstGeom>
              <a:ln w="69850">
                <a:solidFill>
                  <a:srgbClr val="FF0000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14:m>
                  <m:oMath xmlns:m="http://schemas.openxmlformats.org/officeDocument/2006/math">
                    <m:r>
                      <a:rPr lang="en-US" altLang="ja-JP" sz="60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ja-JP" altLang="en-US" sz="4000" dirty="0" smtClean="0">
                    <a:solidFill>
                      <a:srgbClr val="FF0000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を消去するなら</a:t>
                </a:r>
                <a:r>
                  <a:rPr lang="ja-JP" altLang="en-US" sz="5400" dirty="0" smtClean="0">
                    <a:solidFill>
                      <a:srgbClr val="FF0000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②</a:t>
                </a:r>
                <a:r>
                  <a:rPr lang="en-US" altLang="ja-JP" sz="5400" dirty="0" smtClean="0">
                    <a:solidFill>
                      <a:srgbClr val="FF0000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×2</a:t>
                </a:r>
                <a:r>
                  <a:rPr lang="ja-JP" altLang="en-US" sz="5400" dirty="0" smtClean="0">
                    <a:solidFill>
                      <a:srgbClr val="FF0000"/>
                    </a:solidFill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rPr>
                  <a:t>－①</a:t>
                </a:r>
                <a:endParaRPr lang="ja-JP" altLang="en-US" sz="13800" dirty="0"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>
          <p:sp>
            <p:nvSpPr>
              <p:cNvPr id="7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013176"/>
                <a:ext cx="7704856" cy="1179932"/>
              </a:xfrm>
              <a:prstGeom prst="rect">
                <a:avLst/>
              </a:prstGeom>
              <a:blipFill rotWithShape="1">
                <a:blip r:embed="rId4"/>
                <a:stretch>
                  <a:fillRect r="-784" b="-19024"/>
                </a:stretch>
              </a:blipFill>
              <a:ln w="698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50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185</Words>
  <Application>Microsoft Office PowerPoint</Application>
  <PresentationFormat>画面に合わせる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3x+2y=21</vt:lpstr>
      <vt:lpstr>{█(3x+2y=21@x+y=9)┤</vt:lpstr>
      <vt:lpstr>{█(5x+2y=19@3x+2y=13)┤</vt:lpstr>
      <vt:lpstr>{█(4x-3y=10@2x-3y=  2)┤</vt:lpstr>
      <vt:lpstr>{█(      3x-4y=15@-3x-2y=3)┤</vt:lpstr>
      <vt:lpstr>{█(-5x-7y= 3@     5x+3y=13)┤</vt:lpstr>
      <vt:lpstr>{█(　　x+2y=3 　　 ①@-3x+5y=13   　②)┤</vt:lpstr>
      <vt:lpstr>{█(    -x+4y=-2 　　 ①@2x-5y=1   　②)┤</vt:lpstr>
      <vt:lpstr>{█(6x+2y=10 　　 ①@2x+  y=4        　②)┤</vt:lpstr>
      <vt:lpstr>{█(5x-3y=18 　　 ①@3x-  y=10   　   ②)┤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3x+2y=21</dc:title>
  <dc:creator>総合教育センター</dc:creator>
  <cp:lastModifiedBy>総合教育センター</cp:lastModifiedBy>
  <cp:revision>4</cp:revision>
  <dcterms:created xsi:type="dcterms:W3CDTF">2016-06-09T06:13:34Z</dcterms:created>
  <dcterms:modified xsi:type="dcterms:W3CDTF">2016-06-09T06:51:54Z</dcterms:modified>
</cp:coreProperties>
</file>