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63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34B3C-D706-40A6-9F00-410C6BDF7988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8CBA2-6840-4EB5-9082-46D9FB246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97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やすみじかんは、２こうじのあとや、せいそうしゅうりょう</a:t>
            </a:r>
            <a:r>
              <a:rPr kumimoji="1" lang="ja-JP" altLang="en-US" dirty="0" err="1" smtClean="0"/>
              <a:t>ごに</a:t>
            </a:r>
            <a:endParaRPr kumimoji="1" lang="ja-JP" altLang="en-US" dirty="0" smtClean="0"/>
          </a:p>
          <a:p>
            <a:r>
              <a:rPr kumimoji="1" lang="ja-JP" altLang="en-US" dirty="0" smtClean="0"/>
              <a:t>じゆうにあそんでもいい</a:t>
            </a:r>
            <a:r>
              <a:rPr kumimoji="1" lang="ja-JP" altLang="en-US" dirty="0" err="1" smtClean="0"/>
              <a:t>じ</a:t>
            </a:r>
            <a:r>
              <a:rPr kumimoji="1" lang="ja-JP" altLang="en-US" dirty="0" smtClean="0"/>
              <a:t>かんです。</a:t>
            </a:r>
          </a:p>
          <a:p>
            <a:r>
              <a:rPr kumimoji="1" lang="ja-JP" altLang="en-US" dirty="0" smtClean="0"/>
              <a:t>きょうしつで、おもちゃであそんだり、</a:t>
            </a:r>
            <a:r>
              <a:rPr kumimoji="1" lang="ja-JP" altLang="en-US" dirty="0" err="1" smtClean="0"/>
              <a:t>えを</a:t>
            </a:r>
            <a:r>
              <a:rPr kumimoji="1" lang="ja-JP" altLang="en-US" dirty="0" smtClean="0"/>
              <a:t>かいたりしてもいいですし、</a:t>
            </a:r>
          </a:p>
          <a:p>
            <a:r>
              <a:rPr kumimoji="1" lang="ja-JP" altLang="en-US" dirty="0" smtClean="0"/>
              <a:t>ともだちと、おしゃべりしてもいいのです。</a:t>
            </a:r>
          </a:p>
          <a:p>
            <a:r>
              <a:rPr kumimoji="1" lang="ja-JP" altLang="en-US" dirty="0" err="1" smtClean="0"/>
              <a:t>としょ</a:t>
            </a:r>
            <a:r>
              <a:rPr kumimoji="1" lang="ja-JP" altLang="en-US" dirty="0" smtClean="0"/>
              <a:t>かんで、ほんをよんでもいいのです。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8CBA2-6840-4EB5-9082-46D9FB2464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85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きょうしつで、たのしく、</a:t>
            </a:r>
            <a:r>
              <a:rPr kumimoji="1" lang="ja-JP" altLang="en-US" dirty="0" err="1" smtClean="0"/>
              <a:t>えを</a:t>
            </a:r>
            <a:r>
              <a:rPr kumimoji="1" lang="ja-JP" altLang="en-US" dirty="0" smtClean="0"/>
              <a:t>かいているときに、</a:t>
            </a:r>
          </a:p>
          <a:p>
            <a:r>
              <a:rPr kumimoji="1" lang="ja-JP" altLang="en-US" dirty="0" smtClean="0"/>
              <a:t>ともだちが、（クリック）「おにごっこしよう」と</a:t>
            </a:r>
          </a:p>
          <a:p>
            <a:r>
              <a:rPr kumimoji="1" lang="ja-JP" altLang="en-US" dirty="0" smtClean="0"/>
              <a:t>あなたをさそいにきました。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8CBA2-6840-4EB5-9082-46D9FB24645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0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きょうは、</a:t>
            </a:r>
            <a:r>
              <a:rPr kumimoji="1" lang="ja-JP" altLang="en-US" dirty="0" err="1" smtClean="0"/>
              <a:t>えを</a:t>
            </a:r>
            <a:r>
              <a:rPr kumimoji="1" lang="ja-JP" altLang="en-US" dirty="0" smtClean="0"/>
              <a:t>かいてすごしたいです。</a:t>
            </a:r>
          </a:p>
          <a:p>
            <a:r>
              <a:rPr kumimoji="1" lang="ja-JP" altLang="en-US" dirty="0" smtClean="0"/>
              <a:t>あなたが、</a:t>
            </a:r>
            <a:r>
              <a:rPr kumimoji="1" lang="ja-JP" altLang="en-US" dirty="0" err="1" smtClean="0"/>
              <a:t>おにごっこ</a:t>
            </a:r>
            <a:r>
              <a:rPr kumimoji="1" lang="ja-JP" altLang="en-US" dirty="0" smtClean="0"/>
              <a:t>ではなく、</a:t>
            </a:r>
          </a:p>
          <a:p>
            <a:r>
              <a:rPr kumimoji="1" lang="ja-JP" altLang="en-US" dirty="0" err="1" smtClean="0"/>
              <a:t>えを</a:t>
            </a:r>
            <a:r>
              <a:rPr kumimoji="1" lang="ja-JP" altLang="en-US" dirty="0" smtClean="0"/>
              <a:t>かきつづけたいなら、（クリック）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8CBA2-6840-4EB5-9082-46D9FB24645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278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ともだちをみて、</a:t>
            </a:r>
          </a:p>
          <a:p>
            <a:r>
              <a:rPr kumimoji="1" lang="ja-JP" altLang="en-US" dirty="0" smtClean="0"/>
              <a:t>「</a:t>
            </a:r>
            <a:r>
              <a:rPr kumimoji="1" lang="ja-JP" altLang="en-US" dirty="0" err="1" smtClean="0"/>
              <a:t>えを</a:t>
            </a:r>
            <a:r>
              <a:rPr kumimoji="1" lang="ja-JP" altLang="en-US" dirty="0" smtClean="0"/>
              <a:t>かくから、いまはいかない。」といいましょう。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8CBA2-6840-4EB5-9082-46D9FB24645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60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ともだちは（クリック）「わかった」「こんどね。」</a:t>
            </a:r>
          </a:p>
          <a:p>
            <a:r>
              <a:rPr kumimoji="1" lang="ja-JP" altLang="en-US" dirty="0" smtClean="0"/>
              <a:t>と、へんじをしてくれます。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8CBA2-6840-4EB5-9082-46D9FB24645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61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57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43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92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6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32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83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0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6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99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15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4">
                <a:lumMod val="20000"/>
                <a:lumOff val="80000"/>
              </a:schemeClr>
            </a:gs>
            <a:gs pos="67000">
              <a:schemeClr val="accent1">
                <a:lumMod val="20000"/>
                <a:lumOff val="80000"/>
              </a:schemeClr>
            </a:gs>
            <a:gs pos="81000">
              <a:schemeClr val="accent1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4BE73-4FFC-4C65-A04B-EB140D6D1643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DCB76-D3E0-411F-93F4-5B484BD8A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7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4">
                <a:lumMod val="20000"/>
                <a:lumOff val="80000"/>
              </a:schemeClr>
            </a:gs>
            <a:gs pos="61000">
              <a:schemeClr val="accent1">
                <a:lumMod val="20000"/>
                <a:lumOff val="80000"/>
              </a:schemeClr>
            </a:gs>
            <a:gs pos="72000">
              <a:schemeClr val="accent1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36822" y="1977081"/>
            <a:ext cx="7722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err="1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えを</a:t>
            </a:r>
            <a:r>
              <a:rPr kumimoji="1" lang="ja-JP" altLang="en-US" sz="440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かきつづけたい</a:t>
            </a:r>
            <a:r>
              <a:rPr kumimoji="1" lang="ja-JP" altLang="en-US" sz="440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ときは・</a:t>
            </a:r>
            <a:r>
              <a:rPr kumimoji="1" lang="ja-JP" altLang="en-US" sz="4400" dirty="0" smtClean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</a:t>
            </a:r>
            <a:endParaRPr kumimoji="1" lang="ja-JP" altLang="en-US" sz="440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EFEFE2"/>
            </a:gs>
            <a:gs pos="23000">
              <a:schemeClr val="accent4">
                <a:lumMod val="20000"/>
                <a:lumOff val="80000"/>
              </a:schemeClr>
            </a:gs>
            <a:gs pos="67000">
              <a:schemeClr val="accent1">
                <a:lumMod val="20000"/>
                <a:lumOff val="80000"/>
              </a:schemeClr>
            </a:gs>
            <a:gs pos="81000">
              <a:schemeClr val="accent1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14300"/>
            <a:ext cx="8849858" cy="65817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857375"/>
            <a:ext cx="233934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14300"/>
            <a:ext cx="8849858" cy="65817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857375"/>
            <a:ext cx="2339340" cy="283845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61" y="1285875"/>
            <a:ext cx="3484998" cy="288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9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14300"/>
            <a:ext cx="8849858" cy="65817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857375"/>
            <a:ext cx="2339340" cy="283845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5" y="1285875"/>
            <a:ext cx="3468234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7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14300"/>
            <a:ext cx="8849858" cy="65817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857375"/>
            <a:ext cx="2339340" cy="283845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5" y="1285875"/>
            <a:ext cx="3468234" cy="286702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067300"/>
            <a:ext cx="195311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8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166</Words>
  <Application>Microsoft Office PowerPoint</Application>
  <PresentationFormat>画面に合わせる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沖縄県立総合教育センター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mkprof</dc:creator>
  <cp:lastModifiedBy>mkprof</cp:lastModifiedBy>
  <cp:revision>10</cp:revision>
  <dcterms:created xsi:type="dcterms:W3CDTF">2017-03-21T05:16:22Z</dcterms:created>
  <dcterms:modified xsi:type="dcterms:W3CDTF">2017-03-22T05:25:06Z</dcterms:modified>
</cp:coreProperties>
</file>