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59" r:id="rId4"/>
    <p:sldMasterId id="2147484072" r:id="rId5"/>
    <p:sldMasterId id="2147484217" r:id="rId6"/>
  </p:sldMasterIdLst>
  <p:notesMasterIdLst>
    <p:notesMasterId r:id="rId9"/>
  </p:notesMasterIdLst>
  <p:handoutMasterIdLst>
    <p:handoutMasterId r:id="rId10"/>
  </p:handoutMasterIdLst>
  <p:sldIdLst>
    <p:sldId id="468" r:id="rId7"/>
    <p:sldId id="380" r:id="rId8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伊芸 清美" initials="伊芸" lastIdx="1" clrIdx="0"/>
  <p:cmAuthor id="2" name="政直 大城" initials="政直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BFF"/>
    <a:srgbClr val="3864B2"/>
    <a:srgbClr val="C1C1FF"/>
    <a:srgbClr val="FFD9D9"/>
    <a:srgbClr val="66FFFF"/>
    <a:srgbClr val="00FFCC"/>
    <a:srgbClr val="E1F806"/>
    <a:srgbClr val="C8E806"/>
    <a:srgbClr val="FFC5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2" autoAdjust="0"/>
    <p:restoredTop sz="72717" autoAdjust="0"/>
  </p:normalViewPr>
  <p:slideViewPr>
    <p:cSldViewPr snapToGrid="0">
      <p:cViewPr varScale="1">
        <p:scale>
          <a:sx n="114" d="100"/>
          <a:sy n="114" d="100"/>
        </p:scale>
        <p:origin x="12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政直 大城" userId="fe1fc56b-6a73-43f4-9e80-8113313f6783" providerId="ADAL" clId="{501E2C14-80DC-462C-976F-4F448DC7FF77}"/>
    <pc:docChg chg="delSld">
      <pc:chgData name="政直 大城" userId="fe1fc56b-6a73-43f4-9e80-8113313f6783" providerId="ADAL" clId="{501E2C14-80DC-462C-976F-4F448DC7FF77}" dt="2022-03-17T04:15:54.722" v="41" actId="2696"/>
      <pc:docMkLst>
        <pc:docMk/>
      </pc:docMkLst>
      <pc:sldChg chg="del">
        <pc:chgData name="政直 大城" userId="fe1fc56b-6a73-43f4-9e80-8113313f6783" providerId="ADAL" clId="{501E2C14-80DC-462C-976F-4F448DC7FF77}" dt="2022-03-17T04:12:06.707" v="20" actId="2696"/>
        <pc:sldMkLst>
          <pc:docMk/>
          <pc:sldMk cId="1701751774" sldId="371"/>
        </pc:sldMkLst>
      </pc:sldChg>
      <pc:sldChg chg="del">
        <pc:chgData name="政直 大城" userId="fe1fc56b-6a73-43f4-9e80-8113313f6783" providerId="ADAL" clId="{501E2C14-80DC-462C-976F-4F448DC7FF77}" dt="2022-03-17T04:11:18.986" v="3" actId="2696"/>
        <pc:sldMkLst>
          <pc:docMk/>
          <pc:sldMk cId="3183720410" sldId="377"/>
        </pc:sldMkLst>
      </pc:sldChg>
      <pc:sldChg chg="del">
        <pc:chgData name="政直 大城" userId="fe1fc56b-6a73-43f4-9e80-8113313f6783" providerId="ADAL" clId="{501E2C14-80DC-462C-976F-4F448DC7FF77}" dt="2022-03-17T04:12:21.646" v="27" actId="2696"/>
        <pc:sldMkLst>
          <pc:docMk/>
          <pc:sldMk cId="3711754076" sldId="379"/>
        </pc:sldMkLst>
      </pc:sldChg>
      <pc:sldChg chg="del">
        <pc:chgData name="政直 大城" userId="fe1fc56b-6a73-43f4-9e80-8113313f6783" providerId="ADAL" clId="{501E2C14-80DC-462C-976F-4F448DC7FF77}" dt="2022-03-17T04:11:22.003" v="4" actId="2696"/>
        <pc:sldMkLst>
          <pc:docMk/>
          <pc:sldMk cId="2793443642" sldId="383"/>
        </pc:sldMkLst>
      </pc:sldChg>
      <pc:sldChg chg="del">
        <pc:chgData name="政直 大城" userId="fe1fc56b-6a73-43f4-9e80-8113313f6783" providerId="ADAL" clId="{501E2C14-80DC-462C-976F-4F448DC7FF77}" dt="2022-03-17T04:11:34.141" v="11" actId="2696"/>
        <pc:sldMkLst>
          <pc:docMk/>
          <pc:sldMk cId="1972455832" sldId="386"/>
        </pc:sldMkLst>
      </pc:sldChg>
      <pc:sldChg chg="del">
        <pc:chgData name="政直 大城" userId="fe1fc56b-6a73-43f4-9e80-8113313f6783" providerId="ADAL" clId="{501E2C14-80DC-462C-976F-4F448DC7FF77}" dt="2022-03-17T04:15:54.722" v="41" actId="2696"/>
        <pc:sldMkLst>
          <pc:docMk/>
          <pc:sldMk cId="3429391092" sldId="389"/>
        </pc:sldMkLst>
      </pc:sldChg>
      <pc:sldChg chg="del">
        <pc:chgData name="政直 大城" userId="fe1fc56b-6a73-43f4-9e80-8113313f6783" providerId="ADAL" clId="{501E2C14-80DC-462C-976F-4F448DC7FF77}" dt="2022-03-17T04:11:14.787" v="1" actId="2696"/>
        <pc:sldMkLst>
          <pc:docMk/>
          <pc:sldMk cId="1985726834" sldId="395"/>
        </pc:sldMkLst>
      </pc:sldChg>
      <pc:sldChg chg="del">
        <pc:chgData name="政直 大城" userId="fe1fc56b-6a73-43f4-9e80-8113313f6783" providerId="ADAL" clId="{501E2C14-80DC-462C-976F-4F448DC7FF77}" dt="2022-03-17T04:11:16.754" v="2" actId="2696"/>
        <pc:sldMkLst>
          <pc:docMk/>
          <pc:sldMk cId="3651454841" sldId="396"/>
        </pc:sldMkLst>
      </pc:sldChg>
      <pc:sldChg chg="del">
        <pc:chgData name="政直 大城" userId="fe1fc56b-6a73-43f4-9e80-8113313f6783" providerId="ADAL" clId="{501E2C14-80DC-462C-976F-4F448DC7FF77}" dt="2022-03-17T04:11:28.397" v="7" actId="2696"/>
        <pc:sldMkLst>
          <pc:docMk/>
          <pc:sldMk cId="2166343548" sldId="399"/>
        </pc:sldMkLst>
      </pc:sldChg>
      <pc:sldChg chg="del">
        <pc:chgData name="政直 大城" userId="fe1fc56b-6a73-43f4-9e80-8113313f6783" providerId="ADAL" clId="{501E2C14-80DC-462C-976F-4F448DC7FF77}" dt="2022-03-17T04:15:50.981" v="39" actId="2696"/>
        <pc:sldMkLst>
          <pc:docMk/>
          <pc:sldMk cId="467602422" sldId="400"/>
        </pc:sldMkLst>
      </pc:sldChg>
      <pc:sldChg chg="del">
        <pc:chgData name="政直 大城" userId="fe1fc56b-6a73-43f4-9e80-8113313f6783" providerId="ADAL" clId="{501E2C14-80DC-462C-976F-4F448DC7FF77}" dt="2022-03-17T04:15:52.876" v="40" actId="2696"/>
        <pc:sldMkLst>
          <pc:docMk/>
          <pc:sldMk cId="2388008518" sldId="401"/>
        </pc:sldMkLst>
      </pc:sldChg>
      <pc:sldChg chg="del">
        <pc:chgData name="政直 大城" userId="fe1fc56b-6a73-43f4-9e80-8113313f6783" providerId="ADAL" clId="{501E2C14-80DC-462C-976F-4F448DC7FF77}" dt="2022-03-17T04:11:32.645" v="10" actId="2696"/>
        <pc:sldMkLst>
          <pc:docMk/>
          <pc:sldMk cId="2673007655" sldId="404"/>
        </pc:sldMkLst>
      </pc:sldChg>
      <pc:sldChg chg="del">
        <pc:chgData name="政直 大城" userId="fe1fc56b-6a73-43f4-9e80-8113313f6783" providerId="ADAL" clId="{501E2C14-80DC-462C-976F-4F448DC7FF77}" dt="2022-03-17T04:11:31.374" v="9" actId="2696"/>
        <pc:sldMkLst>
          <pc:docMk/>
          <pc:sldMk cId="3047921153" sldId="405"/>
        </pc:sldMkLst>
      </pc:sldChg>
      <pc:sldChg chg="del">
        <pc:chgData name="政直 大城" userId="fe1fc56b-6a73-43f4-9e80-8113313f6783" providerId="ADAL" clId="{501E2C14-80DC-462C-976F-4F448DC7FF77}" dt="2022-03-17T04:11:29.846" v="8" actId="2696"/>
        <pc:sldMkLst>
          <pc:docMk/>
          <pc:sldMk cId="1751596745" sldId="408"/>
        </pc:sldMkLst>
      </pc:sldChg>
      <pc:sldChg chg="del">
        <pc:chgData name="政直 大城" userId="fe1fc56b-6a73-43f4-9e80-8113313f6783" providerId="ADAL" clId="{501E2C14-80DC-462C-976F-4F448DC7FF77}" dt="2022-03-17T04:11:26.859" v="6" actId="2696"/>
        <pc:sldMkLst>
          <pc:docMk/>
          <pc:sldMk cId="1595913281" sldId="410"/>
        </pc:sldMkLst>
      </pc:sldChg>
      <pc:sldChg chg="del">
        <pc:chgData name="政直 大城" userId="fe1fc56b-6a73-43f4-9e80-8113313f6783" providerId="ADAL" clId="{501E2C14-80DC-462C-976F-4F448DC7FF77}" dt="2022-03-17T04:11:35.639" v="12" actId="2696"/>
        <pc:sldMkLst>
          <pc:docMk/>
          <pc:sldMk cId="800159268" sldId="411"/>
        </pc:sldMkLst>
      </pc:sldChg>
      <pc:sldChg chg="del">
        <pc:chgData name="政直 大城" userId="fe1fc56b-6a73-43f4-9e80-8113313f6783" providerId="ADAL" clId="{501E2C14-80DC-462C-976F-4F448DC7FF77}" dt="2022-03-17T04:11:37.030" v="13" actId="2696"/>
        <pc:sldMkLst>
          <pc:docMk/>
          <pc:sldMk cId="3338393050" sldId="412"/>
        </pc:sldMkLst>
      </pc:sldChg>
      <pc:sldChg chg="del">
        <pc:chgData name="政直 大城" userId="fe1fc56b-6a73-43f4-9e80-8113313f6783" providerId="ADAL" clId="{501E2C14-80DC-462C-976F-4F448DC7FF77}" dt="2022-03-17T04:11:38.846" v="14" actId="2696"/>
        <pc:sldMkLst>
          <pc:docMk/>
          <pc:sldMk cId="79937526" sldId="413"/>
        </pc:sldMkLst>
      </pc:sldChg>
      <pc:sldChg chg="del">
        <pc:chgData name="政直 大城" userId="fe1fc56b-6a73-43f4-9e80-8113313f6783" providerId="ADAL" clId="{501E2C14-80DC-462C-976F-4F448DC7FF77}" dt="2022-03-17T04:11:40.830" v="15" actId="2696"/>
        <pc:sldMkLst>
          <pc:docMk/>
          <pc:sldMk cId="1548812924" sldId="414"/>
        </pc:sldMkLst>
      </pc:sldChg>
      <pc:sldChg chg="del">
        <pc:chgData name="政直 大城" userId="fe1fc56b-6a73-43f4-9e80-8113313f6783" providerId="ADAL" clId="{501E2C14-80DC-462C-976F-4F448DC7FF77}" dt="2022-03-17T04:12:08.657" v="21" actId="2696"/>
        <pc:sldMkLst>
          <pc:docMk/>
          <pc:sldMk cId="3018489011" sldId="415"/>
        </pc:sldMkLst>
      </pc:sldChg>
      <pc:sldChg chg="del">
        <pc:chgData name="政直 大城" userId="fe1fc56b-6a73-43f4-9e80-8113313f6783" providerId="ADAL" clId="{501E2C14-80DC-462C-976F-4F448DC7FF77}" dt="2022-03-17T04:11:58.315" v="17" actId="2696"/>
        <pc:sldMkLst>
          <pc:docMk/>
          <pc:sldMk cId="3995150923" sldId="416"/>
        </pc:sldMkLst>
      </pc:sldChg>
      <pc:sldChg chg="del">
        <pc:chgData name="政直 大城" userId="fe1fc56b-6a73-43f4-9e80-8113313f6783" providerId="ADAL" clId="{501E2C14-80DC-462C-976F-4F448DC7FF77}" dt="2022-03-17T04:12:00.356" v="18" actId="2696"/>
        <pc:sldMkLst>
          <pc:docMk/>
          <pc:sldMk cId="1836926099" sldId="417"/>
        </pc:sldMkLst>
      </pc:sldChg>
      <pc:sldChg chg="del">
        <pc:chgData name="政直 大城" userId="fe1fc56b-6a73-43f4-9e80-8113313f6783" providerId="ADAL" clId="{501E2C14-80DC-462C-976F-4F448DC7FF77}" dt="2022-03-17T04:12:02.835" v="19" actId="2696"/>
        <pc:sldMkLst>
          <pc:docMk/>
          <pc:sldMk cId="1726772636" sldId="418"/>
        </pc:sldMkLst>
      </pc:sldChg>
      <pc:sldChg chg="del">
        <pc:chgData name="政直 大城" userId="fe1fc56b-6a73-43f4-9e80-8113313f6783" providerId="ADAL" clId="{501E2C14-80DC-462C-976F-4F448DC7FF77}" dt="2022-03-17T04:12:17.011" v="26" actId="2696"/>
        <pc:sldMkLst>
          <pc:docMk/>
          <pc:sldMk cId="4142220804" sldId="419"/>
        </pc:sldMkLst>
      </pc:sldChg>
      <pc:sldChg chg="del">
        <pc:chgData name="政直 大城" userId="fe1fc56b-6a73-43f4-9e80-8113313f6783" providerId="ADAL" clId="{501E2C14-80DC-462C-976F-4F448DC7FF77}" dt="2022-03-17T04:12:13.549" v="24" actId="2696"/>
        <pc:sldMkLst>
          <pc:docMk/>
          <pc:sldMk cId="398302991" sldId="421"/>
        </pc:sldMkLst>
      </pc:sldChg>
      <pc:sldChg chg="del">
        <pc:chgData name="政直 大城" userId="fe1fc56b-6a73-43f4-9e80-8113313f6783" providerId="ADAL" clId="{501E2C14-80DC-462C-976F-4F448DC7FF77}" dt="2022-03-17T04:12:10.246" v="22" actId="2696"/>
        <pc:sldMkLst>
          <pc:docMk/>
          <pc:sldMk cId="3721153744" sldId="423"/>
        </pc:sldMkLst>
      </pc:sldChg>
      <pc:sldChg chg="del">
        <pc:chgData name="政直 大城" userId="fe1fc56b-6a73-43f4-9e80-8113313f6783" providerId="ADAL" clId="{501E2C14-80DC-462C-976F-4F448DC7FF77}" dt="2022-03-17T04:12:11.919" v="23" actId="2696"/>
        <pc:sldMkLst>
          <pc:docMk/>
          <pc:sldMk cId="3563150718" sldId="424"/>
        </pc:sldMkLst>
      </pc:sldChg>
      <pc:sldChg chg="del">
        <pc:chgData name="政直 大城" userId="fe1fc56b-6a73-43f4-9e80-8113313f6783" providerId="ADAL" clId="{501E2C14-80DC-462C-976F-4F448DC7FF77}" dt="2022-03-17T04:12:15.165" v="25" actId="2696"/>
        <pc:sldMkLst>
          <pc:docMk/>
          <pc:sldMk cId="1617139289" sldId="427"/>
        </pc:sldMkLst>
      </pc:sldChg>
      <pc:sldChg chg="del">
        <pc:chgData name="政直 大城" userId="fe1fc56b-6a73-43f4-9e80-8113313f6783" providerId="ADAL" clId="{501E2C14-80DC-462C-976F-4F448DC7FF77}" dt="2022-03-17T04:13:08.942" v="36" actId="2696"/>
        <pc:sldMkLst>
          <pc:docMk/>
          <pc:sldMk cId="2612368527" sldId="428"/>
        </pc:sldMkLst>
      </pc:sldChg>
      <pc:sldChg chg="del">
        <pc:chgData name="政直 大城" userId="fe1fc56b-6a73-43f4-9e80-8113313f6783" providerId="ADAL" clId="{501E2C14-80DC-462C-976F-4F448DC7FF77}" dt="2022-03-17T04:11:13.075" v="0" actId="2696"/>
        <pc:sldMkLst>
          <pc:docMk/>
          <pc:sldMk cId="1791959768" sldId="429"/>
        </pc:sldMkLst>
      </pc:sldChg>
      <pc:sldChg chg="del">
        <pc:chgData name="政直 大城" userId="fe1fc56b-6a73-43f4-9e80-8113313f6783" providerId="ADAL" clId="{501E2C14-80DC-462C-976F-4F448DC7FF77}" dt="2022-03-17T04:11:25.204" v="5" actId="2696"/>
        <pc:sldMkLst>
          <pc:docMk/>
          <pc:sldMk cId="3388309077" sldId="431"/>
        </pc:sldMkLst>
      </pc:sldChg>
      <pc:sldChg chg="del">
        <pc:chgData name="政直 大城" userId="fe1fc56b-6a73-43f4-9e80-8113313f6783" providerId="ADAL" clId="{501E2C14-80DC-462C-976F-4F448DC7FF77}" dt="2022-03-17T04:11:54.069" v="16" actId="2696"/>
        <pc:sldMkLst>
          <pc:docMk/>
          <pc:sldMk cId="613080482" sldId="432"/>
        </pc:sldMkLst>
      </pc:sldChg>
      <pc:sldChg chg="del">
        <pc:chgData name="政直 大城" userId="fe1fc56b-6a73-43f4-9e80-8113313f6783" providerId="ADAL" clId="{501E2C14-80DC-462C-976F-4F448DC7FF77}" dt="2022-03-17T04:12:33.101" v="32" actId="2696"/>
        <pc:sldMkLst>
          <pc:docMk/>
          <pc:sldMk cId="1214196861" sldId="433"/>
        </pc:sldMkLst>
      </pc:sldChg>
      <pc:sldChg chg="del">
        <pc:chgData name="政直 大城" userId="fe1fc56b-6a73-43f4-9e80-8113313f6783" providerId="ADAL" clId="{501E2C14-80DC-462C-976F-4F448DC7FF77}" dt="2022-03-17T04:12:24.427" v="28" actId="2696"/>
        <pc:sldMkLst>
          <pc:docMk/>
          <pc:sldMk cId="1037763087" sldId="434"/>
        </pc:sldMkLst>
      </pc:sldChg>
      <pc:sldChg chg="del">
        <pc:chgData name="政直 大城" userId="fe1fc56b-6a73-43f4-9e80-8113313f6783" providerId="ADAL" clId="{501E2C14-80DC-462C-976F-4F448DC7FF77}" dt="2022-03-17T04:12:26.316" v="29" actId="2696"/>
        <pc:sldMkLst>
          <pc:docMk/>
          <pc:sldMk cId="2714751566" sldId="435"/>
        </pc:sldMkLst>
      </pc:sldChg>
      <pc:sldChg chg="del">
        <pc:chgData name="政直 大城" userId="fe1fc56b-6a73-43f4-9e80-8113313f6783" providerId="ADAL" clId="{501E2C14-80DC-462C-976F-4F448DC7FF77}" dt="2022-03-17T04:12:28.400" v="30" actId="2696"/>
        <pc:sldMkLst>
          <pc:docMk/>
          <pc:sldMk cId="1004669118" sldId="436"/>
        </pc:sldMkLst>
      </pc:sldChg>
      <pc:sldChg chg="del">
        <pc:chgData name="政直 大城" userId="fe1fc56b-6a73-43f4-9e80-8113313f6783" providerId="ADAL" clId="{501E2C14-80DC-462C-976F-4F448DC7FF77}" dt="2022-03-17T04:12:30.859" v="31" actId="2696"/>
        <pc:sldMkLst>
          <pc:docMk/>
          <pc:sldMk cId="3466401241" sldId="437"/>
        </pc:sldMkLst>
      </pc:sldChg>
      <pc:sldChg chg="del">
        <pc:chgData name="政直 大城" userId="fe1fc56b-6a73-43f4-9e80-8113313f6783" providerId="ADAL" clId="{501E2C14-80DC-462C-976F-4F448DC7FF77}" dt="2022-03-17T04:13:10.899" v="37" actId="2696"/>
        <pc:sldMkLst>
          <pc:docMk/>
          <pc:sldMk cId="1246261053" sldId="440"/>
        </pc:sldMkLst>
      </pc:sldChg>
      <pc:sldChg chg="del">
        <pc:chgData name="政直 大城" userId="fe1fc56b-6a73-43f4-9e80-8113313f6783" providerId="ADAL" clId="{501E2C14-80DC-462C-976F-4F448DC7FF77}" dt="2022-03-17T04:13:13.627" v="38" actId="2696"/>
        <pc:sldMkLst>
          <pc:docMk/>
          <pc:sldMk cId="2029552686" sldId="443"/>
        </pc:sldMkLst>
      </pc:sldChg>
      <pc:sldChg chg="del">
        <pc:chgData name="政直 大城" userId="fe1fc56b-6a73-43f4-9e80-8113313f6783" providerId="ADAL" clId="{501E2C14-80DC-462C-976F-4F448DC7FF77}" dt="2022-03-17T04:13:02.865" v="34" actId="2696"/>
        <pc:sldMkLst>
          <pc:docMk/>
          <pc:sldMk cId="466512961" sldId="444"/>
        </pc:sldMkLst>
      </pc:sldChg>
      <pc:sldChg chg="del">
        <pc:chgData name="政直 大城" userId="fe1fc56b-6a73-43f4-9e80-8113313f6783" providerId="ADAL" clId="{501E2C14-80DC-462C-976F-4F448DC7FF77}" dt="2022-03-17T04:13:06.299" v="35" actId="2696"/>
        <pc:sldMkLst>
          <pc:docMk/>
          <pc:sldMk cId="2874816585" sldId="445"/>
        </pc:sldMkLst>
      </pc:sldChg>
      <pc:sldChg chg="del">
        <pc:chgData name="政直 大城" userId="fe1fc56b-6a73-43f4-9e80-8113313f6783" providerId="ADAL" clId="{501E2C14-80DC-462C-976F-4F448DC7FF77}" dt="2022-03-17T04:12:34.995" v="33" actId="2696"/>
        <pc:sldMkLst>
          <pc:docMk/>
          <pc:sldMk cId="2114949443" sldId="44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2" y="6"/>
            <a:ext cx="4275095" cy="337810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922" y="6"/>
            <a:ext cx="4275095" cy="337810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>
              <a:defRPr sz="1200"/>
            </a:lvl1pPr>
          </a:lstStyle>
          <a:p>
            <a:fld id="{68B70D91-281B-40AC-90BC-42788BE85D88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2" y="6397957"/>
            <a:ext cx="4275095" cy="337810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922" y="6397957"/>
            <a:ext cx="4275095" cy="337810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>
              <a:defRPr sz="1200"/>
            </a:lvl1pPr>
          </a:lstStyle>
          <a:p>
            <a:fld id="{AAF139D8-DC5A-4A76-8D72-169049612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03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638" y="2"/>
            <a:ext cx="4275403" cy="337958"/>
          </a:xfrm>
          <a:prstGeom prst="rect">
            <a:avLst/>
          </a:prstGeom>
        </p:spPr>
        <p:txBody>
          <a:bodyPr vert="horz" lIns="90533" tIns="45269" rIns="90533" bIns="45269" rtlCol="0"/>
          <a:lstStyle>
            <a:lvl1pPr algn="r">
              <a:defRPr sz="1200"/>
            </a:lvl1pPr>
          </a:lstStyle>
          <a:p>
            <a:fld id="{6AF3D161-E9D0-464A-B32C-B3A5A4309840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21063" y="846138"/>
            <a:ext cx="3024187" cy="2268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33" tIns="45269" rIns="90533" bIns="4526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241597"/>
            <a:ext cx="7893050" cy="2652207"/>
          </a:xfrm>
          <a:prstGeom prst="rect">
            <a:avLst/>
          </a:prstGeom>
        </p:spPr>
        <p:txBody>
          <a:bodyPr vert="horz" lIns="90533" tIns="45269" rIns="90533" bIns="4526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638" y="6397815"/>
            <a:ext cx="4275403" cy="337957"/>
          </a:xfrm>
          <a:prstGeom prst="rect">
            <a:avLst/>
          </a:prstGeom>
        </p:spPr>
        <p:txBody>
          <a:bodyPr vert="horz" lIns="90533" tIns="45269" rIns="90533" bIns="45269" rtlCol="0" anchor="b"/>
          <a:lstStyle>
            <a:lvl1pPr algn="r">
              <a:defRPr sz="1200"/>
            </a:lvl1pPr>
          </a:lstStyle>
          <a:p>
            <a:fld id="{DC1C8623-FFD7-4C5C-88C7-0D074E0B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10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B08CE-070E-4077-A524-A53ABE725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3323E3-7FCF-454D-A782-990FABBF7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1CA3E9-B9E1-44BC-AE7C-2B25128F2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4EE420-F9BC-4B03-8E80-9A77A4F0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DCB193-3543-400E-8B5D-463D1C28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248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ABF321-E258-4143-8AB8-723A87E5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08111D-172F-4E9F-A8B8-9185A0F0A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F38E8-33E3-4BD4-A0B2-3CD18ECE0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B5AFDA-BC67-41DB-8995-496BB96C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AE406F-93DB-4BED-B55D-C28D9E47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02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668593D-C566-46CA-A2C4-61D749DA1F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3F31CB-A653-4454-998E-ABE5556D2B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86348-A19B-4523-93EF-5AD9CCB00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7E242D-3408-4F77-B641-CEAA3298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059B34-F593-4B32-BD15-D43C8F0E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085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E76D8-C4D4-405A-976A-97609EDC0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61FE1C-8392-43A7-BC08-3C527B586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F7CEE6-152B-4A10-94AE-A58566048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AABC2E3-354E-4AEC-BC28-B2506088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91671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1A34E6-E5C1-45BC-B862-7B315A372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3F81A6D-B202-4FC4-A239-A5EEE29005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DCB0EF-EB82-4EE7-909D-497074D7B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0A8D78-9D03-419C-8C5C-73573527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79990B-4435-48D4-BD90-F15C69AD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28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43035-64A6-4924-BF06-27D19C600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0F2B21-62D0-44A0-A40D-8DE689B84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9DDED8-3E9E-4BCC-BB52-A682BCD7C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6FEE72-03CB-4F9E-863A-E5359A96E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38533A-8A56-482D-8843-D3ABD85B4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0487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0ECC2-D42B-46BD-BC9C-7938A9644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CBC0F9-0FB1-4C90-9493-80482F773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0C480-45A2-4420-A148-56CB890F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03E31-4E97-4AED-BC40-4F37C311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C59FF2-4E30-4054-8E39-AC3F8CC6D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601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34D9A-B9B5-413C-942D-EF550D94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40C2F8-76B9-462C-8512-BA5E12EF7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0AD3E1-871E-4A84-8D32-91C0AC5B2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068735-7927-4BC5-9606-F9075614B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E8B5C8-0018-4485-964F-4DC59A27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EFEFA7-5473-45D1-9F39-CC901100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528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7021F1-29B5-4345-B325-8939F15EF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B7D6B8-DBB1-47C5-8692-14A1255FF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3B7C02-2493-49C9-B1B4-FD90DBEC52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C5BE72F-53AD-401B-928C-E6974BB880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77D482-E7F7-48C0-A42C-090FD2169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F29A15-EE20-4EEB-ABF4-9F9613960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2389285-8B3E-41AC-A6EF-5DF391668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55DB93D-3800-4E15-9AC7-ACFCA7C86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6889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478768-614B-4B18-BE3F-E244713A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B1D851-FED4-4217-85FA-EF979F07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47C4FBC-8549-4CC5-9657-797E05769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7A83FA0-D45A-4C44-8A34-9FFBDC31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5145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65FF0C6-EDC9-4255-8D99-4D2D2CF9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3D12E6B-722E-4274-952F-98E9343C7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9410B56-29CA-4C6A-9E25-4299F75F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60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801C50-A4C8-4DB3-9E7C-7225B0D85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1CE3B7-6AC3-4641-AD6A-B61ED7FD7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1E500C-04D0-4266-B719-F98B01BF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FE28B0-804F-40B9-9080-C6B795CA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7D45C6-8566-4322-B546-81677CCA2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5983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43DD36-0016-4F81-8E09-AE87F911D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4EA014-9AAF-4DC4-97C4-0FBB482FD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443C4F-FED4-434F-83F1-BDB2B127F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335BB3-B395-4ED4-B597-C19EBDA95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F31941-139D-4B9D-B2A2-C373809B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A97784-181A-442C-96A8-72B185D1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962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D738FA-9519-461C-92ED-143C1C3CD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EE33CFE-09E7-49FC-9E05-9F9078E4C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F0A824-414E-41CE-8A57-B8822E685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C188FBC-8EE7-4560-A5C1-A11803AD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190305-FE8F-4C14-8111-EF6AC30C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41A348-05BA-43E3-BC93-30BD10899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3371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F5294-D23B-4B47-ABCD-02C5BD8F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ED4A38-42C7-4980-BADF-A14B0B50C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DA3FC6-5B67-431E-9185-49DC2F5A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099276-ACE9-4F52-9995-EBC6DCE0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31DDDF-AB63-4E9D-AE91-2A70DD9EB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0657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028FA28-500B-4E5B-B271-45EA4FC33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0AE9DB-D4A8-4A08-BFAD-2C42FA5E8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6A91-4DFE-488B-A97E-73B0044A9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67B32F-BC21-4FD7-9C70-38D8E3418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7DF7D6-37E6-4C7D-AD15-7BA418F6E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0860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FB4E4-113A-48AE-9819-048BD97D0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D63792-4658-4B6E-83CD-B9A30FE75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A50603-7153-4608-BB9E-0EE7324E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65AC91-93B2-4DF2-9847-1A7B5585E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0D59BA-29A3-47AB-A0F3-4E97AA845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0735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4D8BE2-E981-4BA5-97AC-F423A38CF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E3AF28A-E54C-434A-8184-0EB0A0DEC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30DD56-57CB-4F06-9466-72EEFE19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71DC20-3DAA-4457-95D0-FE175E248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B00B01-94C4-498F-AD72-917C82AD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697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467D4C-18F2-47F0-A8A1-C689709AC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5757D-1F0D-4610-8E65-3533CAF94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C38F6-C6EC-4653-91DF-B6B25B1C3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5649F3-EC55-4B2D-B900-27B71212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8689C0-8017-446A-AD80-63D7FBD0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899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4581A4-E094-47B8-B525-69A91FB3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DC184B-0B1C-4FFB-BB19-7E78CA651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3AD01F-0C0C-464E-BEAF-44372DE51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3EF6330-1536-4FF6-89AD-C30891F2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E78F7B-7C6F-4D8D-9986-C1D99ECC6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DC6338-DA99-4768-8D6E-61EF7A42D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189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D58FF-AAD7-4BE6-8EA1-1C09ED42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31F41C-61E2-48AB-B1D1-3E5C113BA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19355CD-6FD5-42D4-A338-CB7917AB1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C60547-8BC9-424E-B1DC-313F2FAF30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8E1F1AD-448B-440F-814F-EC5F3F6CB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7F98AF2-6173-4AFC-9C2D-4F36507D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4A9422-9860-489F-BDA1-5C4637E64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CB56018-C62D-4E66-AEDC-66CD5374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2896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6ACEC-9F95-4993-8DFA-3E2359A15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078CD7-9A77-458F-A071-86A1652B4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D99DE1-EFBF-401F-BC8A-547B7E05E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D757BD-26B7-4A1F-A3A0-C34F2AAC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36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E2F94B-CCB8-4341-ADA9-293C3B67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F39B66-3DF6-4E47-9FA9-C3F09D870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342034-8D2E-4D22-9E9D-34C6D4709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E3C13-0675-419A-9AB0-941A570F1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8E908F-AC59-4245-8636-8E609337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7972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5034084-3FB6-4D7E-906D-09B83EDBA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26E58-E20E-4D79-A901-E67CDC3A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C13503-67E8-4FCA-A620-9AAAAFBC5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2362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BABB98-963A-4868-BFE3-0D50F8BB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38F38C-0EEB-4339-9139-8F96FB7F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C6417F1-4D65-4204-8A46-A3DBAC92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704D70-70B6-4D4C-B75A-529F959C5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035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50F45E-18F5-4F2D-9A4F-91775EAF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DA5843-65EF-480F-8C08-31950ABAF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2B92D6-52C1-476B-8EDC-7ED140783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5CE7A-D4D2-4D47-A9F7-1F802622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9BD86F-1637-4F90-9729-8B4D60D71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9319E0-3166-4410-9F2F-ACA66C0C2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5602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C72BB0-6912-41F7-A1A7-214347D97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2C99A3-F54C-40A3-8ED6-7099EC49C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72CAB3-A2F5-46E9-9937-105D98432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375F03-AA62-4B2C-BE18-0815B3169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32977FD-22AD-44E2-91C1-A6BB02C7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3D0179-6C2F-46FA-8CFA-B52644B3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7827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807A6-77A2-48CC-B325-A52031F79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A92E9B-2324-45F0-8539-70CE568CF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2104E7-9B64-4B03-8C3A-C8BF1A8B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692BC7-3F1F-4F47-A24F-B6485B17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68AF9D-5742-461A-AE46-5B73D6E2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4011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F6A2F76-6FC5-4996-AAF7-8C7348DF4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FCFAE20-BA8A-4625-9950-62A9C8FC4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5ED8E5-942F-4901-9ED1-E43B6F38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870DF-7314-4DCD-8051-EEB274A4CB4C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79E982-0C60-4B38-AFF0-C19FC1E6C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F83C8D-754E-4C9A-BE0C-2953F1E6D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C803A-B7E4-4AA5-9BCF-3C386EF0C9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246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7B1D2D-ABCD-41A6-A28D-DB4DFC76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A2BEAF-10DA-404F-A5CB-D7C0ED334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6C489E-181F-4C0E-8AC1-3D93B56FF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8E133F-420B-4CD0-A311-DEEA87911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12989F-1472-41BE-B5B4-6DFAF1344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43294F-2473-41AD-86E6-AF159CDA5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50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411F5B-6BB3-4B5E-AE73-A86755901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2E1876-3AD5-4E28-9D97-D07D4F249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215954-9642-4645-AEB5-DCDDF06DF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2EBE27-8639-4328-9E9A-D34E9D1E5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578FF13-AE71-4E97-9D2E-85C89CE33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01B6D2-F110-4A4E-ADFA-1CA43F2BA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F9E076-B7D2-43D7-A4A2-947627D9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BA61677-C61D-45DB-941E-B3981EA50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03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013C3-2066-4B9D-8DCD-F68423FC0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2259408-9ED0-430A-9524-96780E7A0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7094F6-2822-4EAB-AEF6-FE73CFF6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C7CDD67-A076-4B47-A776-360D87ECE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74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0805F2-16ED-4DEB-97B9-9DEDE9AAA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D3F662-7BEE-4DBB-9ABC-C5DC67DE3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34D924C-6E0F-4694-A8BE-E6555E2B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7939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4AC9A-FF01-40C3-8732-3B8E83585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CB1692-721B-418F-88FF-BCB04AE1F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CBB1F3-BD9E-44D5-9258-D496E0A786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1B22470-246D-4C30-83D8-04D97C13B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EBF4060-6ADB-4C65-8441-06D8F7A7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2165F4-4DC3-4ABF-8F29-8C1B44A6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7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F6950-11F4-4249-8A3E-235FD58C3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C70987-B612-4509-9C47-9ADCC6B2F9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999191B-BA65-4A95-86B0-78F6CAB19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CFD9B9-6B78-4E07-AD3F-DCACDED1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75D68FB-75D2-4C01-8819-EB2C9918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924221-B6E7-42B2-9393-31F4BF5A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14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8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0009226-1FEE-4D98-9815-EC287D560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C531CF-D1D9-46DA-9222-382F5E7B5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32D7B6-BBBF-4A5D-B1F5-9F4D4C9F07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F0A6BB-939D-4AE7-9A68-DC14C9C11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E1C08-31FA-406F-AF0C-BE6972FB53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3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80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13DA27-9334-4665-955B-2963CF627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160FA4-3FE5-45CB-A2AD-52F72CDD7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C8E48A-13B6-4DD3-83EC-3099849C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3A0D1-9426-4351-BD01-5F56A862CE8D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EEFE8-6EB0-4814-9D53-B436BCADA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66FF66-59F5-4DD6-BC02-F166307802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A2C4-6EE6-49BE-81F6-CEA69481AD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847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74" r:id="rId2"/>
    <p:sldLayoutId id="2147484075" r:id="rId3"/>
    <p:sldLayoutId id="2147484076" r:id="rId4"/>
    <p:sldLayoutId id="2147484077" r:id="rId5"/>
    <p:sldLayoutId id="2147484078" r:id="rId6"/>
    <p:sldLayoutId id="2147484079" r:id="rId7"/>
    <p:sldLayoutId id="2147484080" r:id="rId8"/>
    <p:sldLayoutId id="2147484081" r:id="rId9"/>
    <p:sldLayoutId id="2147484082" r:id="rId10"/>
    <p:sldLayoutId id="21474840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9A16FF-A198-4424-A001-26D82AFC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813D755-6EF7-4CB2-9FD6-8156F0E2B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4517DA-A0D6-49C2-8160-608FDC734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B839-4C31-437A-A928-0D9D416AB132}" type="datetimeFigureOut">
              <a:rPr kumimoji="1" lang="ja-JP" altLang="en-US" smtClean="0"/>
              <a:t>2022/3/17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52A1B4-7EFC-4153-990A-77583BBC0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E74EE1-8101-4EC8-97AC-F7F94770C0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E652-8C32-41C6-8F8E-F061BAD375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68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8" r:id="rId1"/>
    <p:sldLayoutId id="2147484219" r:id="rId2"/>
    <p:sldLayoutId id="2147484220" r:id="rId3"/>
    <p:sldLayoutId id="2147484221" r:id="rId4"/>
    <p:sldLayoutId id="2147484222" r:id="rId5"/>
    <p:sldLayoutId id="2147484223" r:id="rId6"/>
    <p:sldLayoutId id="2147484224" r:id="rId7"/>
    <p:sldLayoutId id="2147484229" r:id="rId8"/>
    <p:sldLayoutId id="2147484225" r:id="rId9"/>
    <p:sldLayoutId id="2147484226" r:id="rId10"/>
    <p:sldLayoutId id="2147484227" r:id="rId11"/>
    <p:sldLayoutId id="214748422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A9DFF39-9276-45E7-BC84-35220E83E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787" y="0"/>
            <a:ext cx="2636388" cy="685800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EE89C5DD-1DFA-4E7A-ADAB-0FA04FF7CE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897" y="0"/>
            <a:ext cx="2620674" cy="685800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E72BA97-8001-46E8-AA4D-7BAE78799D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4833" y="0"/>
            <a:ext cx="2637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40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88432"/>
              </p:ext>
            </p:extLst>
          </p:nvPr>
        </p:nvGraphicFramePr>
        <p:xfrm>
          <a:off x="141314" y="1048382"/>
          <a:ext cx="9002686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4736">
                  <a:extLst>
                    <a:ext uri="{9D8B030D-6E8A-4147-A177-3AD203B41FA5}">
                      <a16:colId xmlns:a16="http://schemas.microsoft.com/office/drawing/2014/main" val="2124803415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4267478208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554146434"/>
                    </a:ext>
                  </a:extLst>
                </a:gridCol>
                <a:gridCol w="1943098">
                  <a:extLst>
                    <a:ext uri="{9D8B030D-6E8A-4147-A177-3AD203B41FA5}">
                      <a16:colId xmlns:a16="http://schemas.microsoft.com/office/drawing/2014/main" val="290743081"/>
                    </a:ext>
                  </a:extLst>
                </a:gridCol>
                <a:gridCol w="638177">
                  <a:extLst>
                    <a:ext uri="{9D8B030D-6E8A-4147-A177-3AD203B41FA5}">
                      <a16:colId xmlns:a16="http://schemas.microsoft.com/office/drawing/2014/main" val="2636655795"/>
                    </a:ext>
                  </a:extLst>
                </a:gridCol>
              </a:tblGrid>
              <a:tr h="57302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④「予想される反対意見とそれに対する反論」が書かれているかな</a:t>
                      </a:r>
                      <a:r>
                        <a:rPr kumimoji="1" lang="ja-JP" altLang="en-US" sz="240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？</a:t>
                      </a:r>
                      <a:endParaRPr kumimoji="1" lang="en-US" altLang="ja-JP" sz="280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  <a:cs typeface="+mn-cs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③</a:t>
                      </a:r>
                      <a:r>
                        <a:rPr kumimoji="1" lang="ja-JP" altLang="en-US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自分の考えが読み手に伝わりやすい</a:t>
                      </a:r>
                      <a:r>
                        <a:rPr kumimoji="1" lang="ja-JP" altLang="ja-JP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構成になっている</a:t>
                      </a:r>
                      <a:r>
                        <a:rPr kumimoji="1" lang="ja-JP" altLang="en-US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かな？</a:t>
                      </a:r>
                      <a:endParaRPr kumimoji="1" lang="en-US" altLang="ja-JP" sz="2800" b="1" u="none" kern="1200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  <a:cs typeface="+mn-cs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②</a:t>
                      </a:r>
                      <a:r>
                        <a:rPr kumimoji="1" lang="ja-JP" altLang="en-US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「意見」が書かれている文章は、例のような文末表現になっているかな？</a:t>
                      </a:r>
                      <a:endParaRPr kumimoji="1" lang="en-US" altLang="ja-JP" sz="2800" b="1" u="none" kern="1200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  <a:p>
                      <a:endParaRPr kumimoji="1" lang="ja-JP" altLang="en-US" sz="2800">
                        <a:solidFill>
                          <a:schemeClr val="tx1"/>
                        </a:solidFill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①</a:t>
                      </a:r>
                      <a:r>
                        <a:rPr kumimoji="1" lang="ja-JP" altLang="en-US" sz="2800" b="1" u="none" kern="1200">
                          <a:solidFill>
                            <a:schemeClr val="tx1"/>
                          </a:solidFill>
                          <a:effectLst/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  <a:cs typeface="+mn-cs"/>
                        </a:rPr>
                        <a:t>「事実」が書かれている文章は、例のような文末表現になっているかな？</a:t>
                      </a:r>
                      <a:endParaRPr kumimoji="1" lang="en-US" altLang="ja-JP" sz="2800" b="1" u="none" kern="1200">
                        <a:solidFill>
                          <a:schemeClr val="tx1"/>
                        </a:solidFill>
                        <a:effectLst/>
                        <a:latin typeface="UD デジタル 教科書体 NP-B" panose="02020700000000000000" pitchFamily="18" charset="-128"/>
                        <a:ea typeface="UD デジタル 教科書体 NP-B" panose="02020700000000000000" pitchFamily="18" charset="-128"/>
                        <a:cs typeface="+mn-cs"/>
                      </a:endParaRP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>
                          <a:solidFill>
                            <a:schemeClr val="tx1"/>
                          </a:solidFill>
                          <a:latin typeface="UD デジタル 教科書体 NP-B" panose="02020700000000000000" pitchFamily="18" charset="-128"/>
                          <a:ea typeface="UD デジタル 教科書体 NP-B" panose="02020700000000000000" pitchFamily="18" charset="-128"/>
                        </a:rPr>
                        <a:t>チェックする視点</a:t>
                      </a:r>
                    </a:p>
                  </a:txBody>
                  <a:tcPr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638367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895041" y="448710"/>
            <a:ext cx="5295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意見文チェックシート</a:t>
            </a: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83" y="364821"/>
            <a:ext cx="575111" cy="710014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148" y="359887"/>
            <a:ext cx="575112" cy="71001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1A0C41-C0C0-49C4-A68C-495AC6804247}"/>
              </a:ext>
            </a:extLst>
          </p:cNvPr>
          <p:cNvSpPr txBox="1"/>
          <p:nvPr/>
        </p:nvSpPr>
        <p:spPr>
          <a:xfrm>
            <a:off x="267454" y="79378"/>
            <a:ext cx="900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伝えよう！平和学習で思ったことや考えたこと。　　名前（　　　　　　　　　　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CBD9F5-212E-4E07-B728-85AAEC487DE4}"/>
              </a:ext>
            </a:extLst>
          </p:cNvPr>
          <p:cNvSpPr txBox="1"/>
          <p:nvPr/>
        </p:nvSpPr>
        <p:spPr>
          <a:xfrm>
            <a:off x="6614969" y="2375164"/>
            <a:ext cx="966931" cy="4139936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pPr lvl="0" defTabSz="685800">
              <a:lnSpc>
                <a:spcPts val="2000"/>
              </a:lnSpc>
            </a:pP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例：「</a:t>
            </a:r>
            <a:r>
              <a:rPr kumimoji="1" lang="en-US" altLang="ja-JP" sz="2000" b="1">
                <a:solidFill>
                  <a:prstClr val="black"/>
                </a:solidFill>
                <a:latin typeface="+mn-ea"/>
              </a:rPr>
              <a:t>〜</a:t>
            </a: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ということだ。」</a:t>
            </a:r>
            <a:endParaRPr kumimoji="1" lang="en-US" altLang="ja-JP" sz="2000" b="1">
              <a:solidFill>
                <a:prstClr val="black"/>
              </a:solidFill>
              <a:latin typeface="+mn-ea"/>
            </a:endParaRPr>
          </a:p>
          <a:p>
            <a:pPr lvl="0" defTabSz="685800">
              <a:lnSpc>
                <a:spcPts val="2000"/>
              </a:lnSpc>
            </a:pP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　　「</a:t>
            </a:r>
            <a:r>
              <a:rPr kumimoji="1" lang="en-US" altLang="ja-JP" sz="2000" b="1">
                <a:solidFill>
                  <a:prstClr val="black"/>
                </a:solidFill>
                <a:latin typeface="+mn-ea"/>
              </a:rPr>
              <a:t>〜</a:t>
            </a: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と書いてあった。」</a:t>
            </a:r>
            <a:endParaRPr kumimoji="1" lang="en-US" altLang="ja-JP" sz="2000" b="1">
              <a:solidFill>
                <a:prstClr val="black"/>
              </a:solidFill>
              <a:latin typeface="+mn-ea"/>
            </a:endParaRPr>
          </a:p>
          <a:p>
            <a:pPr lvl="0" defTabSz="685800">
              <a:lnSpc>
                <a:spcPts val="2000"/>
              </a:lnSpc>
            </a:pP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　　「</a:t>
            </a:r>
            <a:r>
              <a:rPr kumimoji="1" lang="en-US" altLang="ja-JP" sz="2000" b="1">
                <a:solidFill>
                  <a:prstClr val="black"/>
                </a:solidFill>
                <a:latin typeface="+mn-ea"/>
              </a:rPr>
              <a:t>〜</a:t>
            </a: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そうだ。」　　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6E9243-5447-4602-AC66-1953F32456D0}"/>
              </a:ext>
            </a:extLst>
          </p:cNvPr>
          <p:cNvSpPr txBox="1"/>
          <p:nvPr/>
        </p:nvSpPr>
        <p:spPr>
          <a:xfrm>
            <a:off x="267454" y="1130212"/>
            <a:ext cx="1415772" cy="556657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pPr lvl="0" defTabSz="685800"/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例：たしかに、</a:t>
            </a:r>
            <a:r>
              <a:rPr kumimoji="1" lang="en-US" altLang="ja-JP" sz="2000" b="1">
                <a:solidFill>
                  <a:prstClr val="black"/>
                </a:solidFill>
                <a:latin typeface="+mn-ea"/>
              </a:rPr>
              <a:t>[</a:t>
            </a: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争い事のない世界にする</a:t>
            </a:r>
            <a:r>
              <a:rPr kumimoji="1" lang="en-US" altLang="ja-JP" sz="2000" b="1">
                <a:solidFill>
                  <a:prstClr val="black"/>
                </a:solidFill>
                <a:latin typeface="+mn-ea"/>
              </a:rPr>
              <a:t>]</a:t>
            </a: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ということは、難しいことかもしれない。しかし、自分にできる身近なことを続けていけば、平和な世界につながるのではないだろうか。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D3FE37-760C-4ED3-A8B0-7D788BA58128}"/>
              </a:ext>
            </a:extLst>
          </p:cNvPr>
          <p:cNvSpPr txBox="1"/>
          <p:nvPr/>
        </p:nvSpPr>
        <p:spPr>
          <a:xfrm>
            <a:off x="3009290" y="1141876"/>
            <a:ext cx="710451" cy="5566579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pPr lvl="0" defTabSz="685800">
              <a:lnSpc>
                <a:spcPts val="2000"/>
              </a:lnSpc>
              <a:defRPr/>
            </a:pP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例</a:t>
            </a:r>
            <a:r>
              <a:rPr kumimoji="1" lang="ja-JP" altLang="en-US" sz="2400" b="1">
                <a:solidFill>
                  <a:prstClr val="black"/>
                </a:solidFill>
                <a:latin typeface="+mn-ea"/>
              </a:rPr>
              <a:t>：</a:t>
            </a: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始め</a:t>
            </a:r>
            <a:r>
              <a:rPr kumimoji="1" lang="ja-JP" altLang="en-US" sz="2000" b="1">
                <a:latin typeface="+mn-ea"/>
              </a:rPr>
              <a:t>の段落に「意見」をもってくることによって、読み手を引きつける構成になっている </a:t>
            </a:r>
            <a:endParaRPr kumimoji="1" lang="ja-JP" altLang="en-US" sz="2000" b="1">
              <a:solidFill>
                <a:prstClr val="black"/>
              </a:solidFill>
              <a:latin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670846-6254-4E3F-8FE9-B8903FE74042}"/>
              </a:ext>
            </a:extLst>
          </p:cNvPr>
          <p:cNvSpPr txBox="1"/>
          <p:nvPr/>
        </p:nvSpPr>
        <p:spPr>
          <a:xfrm>
            <a:off x="4683191" y="2375164"/>
            <a:ext cx="966931" cy="4139936"/>
          </a:xfrm>
          <a:prstGeom prst="rect">
            <a:avLst/>
          </a:prstGeom>
          <a:solidFill>
            <a:schemeClr val="bg1"/>
          </a:solidFill>
          <a:ln w="158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eaVert" wrap="square" rtlCol="0">
            <a:spAutoFit/>
          </a:bodyPr>
          <a:lstStyle/>
          <a:p>
            <a:pPr lvl="0" defTabSz="685800">
              <a:lnSpc>
                <a:spcPts val="2000"/>
              </a:lnSpc>
              <a:defRPr/>
            </a:pP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例：「～と思う。」</a:t>
            </a:r>
          </a:p>
          <a:p>
            <a:pPr lvl="0" defTabSz="685800">
              <a:lnSpc>
                <a:spcPts val="2000"/>
              </a:lnSpc>
              <a:defRPr/>
            </a:pP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　　「～が大切だ。」</a:t>
            </a:r>
          </a:p>
          <a:p>
            <a:pPr lvl="0" defTabSz="685800">
              <a:lnSpc>
                <a:spcPts val="2000"/>
              </a:lnSpc>
              <a:defRPr/>
            </a:pPr>
            <a:r>
              <a:rPr kumimoji="1" lang="ja-JP" altLang="en-US" sz="2000" b="1">
                <a:solidFill>
                  <a:prstClr val="black"/>
                </a:solidFill>
                <a:latin typeface="+mn-ea"/>
              </a:rPr>
              <a:t>　　「～であろう。」等</a:t>
            </a:r>
          </a:p>
        </p:txBody>
      </p:sp>
    </p:spTree>
    <p:extLst>
      <p:ext uri="{BB962C8B-B14F-4D97-AF65-F5344CB8AC3E}">
        <p14:creationId xmlns:p14="http://schemas.microsoft.com/office/powerpoint/2010/main" val="3276747608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5478f1a3-6149-45f5-9c85-8dea93d25f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2CA169153F6BC4688A3FC1A09926B78" ma:contentTypeVersion="11" ma:contentTypeDescription="新しいドキュメントを作成します。" ma:contentTypeScope="" ma:versionID="b5f123056eedd311abead3e34398b281">
  <xsd:schema xmlns:xsd="http://www.w3.org/2001/XMLSchema" xmlns:xs="http://www.w3.org/2001/XMLSchema" xmlns:p="http://schemas.microsoft.com/office/2006/metadata/properties" xmlns:ns2="5478f1a3-6149-45f5-9c85-8dea93d25f50" targetNamespace="http://schemas.microsoft.com/office/2006/metadata/properties" ma:root="true" ma:fieldsID="656f9634b45c4653f2114bf4163e06ae" ns2:_="">
    <xsd:import namespace="5478f1a3-6149-45f5-9c85-8dea93d25f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8f1a3-6149-45f5-9c85-8dea93d25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C873C3-94B9-4718-B83D-C5E59C1E05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B61800-5A07-40B7-9203-BDDB7638771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5478f1a3-6149-45f5-9c85-8dea93d25f5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9B3081D-7600-4D3A-8481-932E6604C59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21814</TotalTime>
  <Words>231</Words>
  <Application>Microsoft Office PowerPoint</Application>
  <PresentationFormat>画面に合わせる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UD デジタル 教科書体 NP-B</vt:lpstr>
      <vt:lpstr>游ゴシック</vt:lpstr>
      <vt:lpstr>游ゴシック Light</vt:lpstr>
      <vt:lpstr>Arial</vt:lpstr>
      <vt:lpstr>デザインの設定</vt:lpstr>
      <vt:lpstr>1_デザインの設定</vt:lpstr>
      <vt:lpstr>Office テーマ</vt:lpstr>
      <vt:lpstr>PowerPoint プレゼンテーション</vt:lpstr>
      <vt:lpstr>PowerPoint プレゼンテーション</vt:lpstr>
    </vt:vector>
  </TitlesOfParts>
  <Company>沖縄県立総合教育センター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mkprof</dc:creator>
  <cp:lastModifiedBy>政直 大城</cp:lastModifiedBy>
  <cp:revision>840</cp:revision>
  <cp:lastPrinted>2021-12-14T07:44:06Z</cp:lastPrinted>
  <dcterms:created xsi:type="dcterms:W3CDTF">2019-04-04T06:41:51Z</dcterms:created>
  <dcterms:modified xsi:type="dcterms:W3CDTF">2022-03-17T04:15:59Z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0x01010022CA169153F6BC4688A3FC1A09926B78</vt:lpwstr>
  </property>
  <property fmtid="{D5CDD505-2E9C-101B-9397-08002B2CF9AE}" pid="3" name="Order">
    <vt:r8>57700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ComplianceAsset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