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E8A9A-9806-4C13-9AC6-41852FD1A0DF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40212-DD2E-49CA-87FF-5E4CECF2B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5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1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37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77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37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9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3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54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91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25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72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62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58C7-E6C7-492D-BA1F-EC856DEEA4A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C78C-809F-4D34-B4B3-27A3C1E15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27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67916D10-ED28-4532-8E4A-78862B94D5FC}"/>
              </a:ext>
            </a:extLst>
          </p:cNvPr>
          <p:cNvGrpSpPr/>
          <p:nvPr/>
        </p:nvGrpSpPr>
        <p:grpSpPr>
          <a:xfrm rot="5400000" flipV="1">
            <a:off x="995692" y="236596"/>
            <a:ext cx="6017042" cy="6927031"/>
            <a:chOff x="2350529" y="986759"/>
            <a:chExt cx="9776462" cy="4852655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B1B3F97D-A0A6-46C3-977F-00774C09CCD0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836285" y="3060692"/>
              <a:ext cx="0" cy="971511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AFAD8630-4F79-4976-931D-21667635516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16615" y="2877737"/>
              <a:ext cx="4852655" cy="107069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0DC56C98-7589-4BF2-B982-8983154440C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623376" y="-1477507"/>
              <a:ext cx="3142" cy="8183487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4E01CCFD-702C-46FF-8BD5-3AF470AD6ED6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979296" y="-3142086"/>
              <a:ext cx="18849" cy="827654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ADBADF5C-4BDF-43B6-852D-6AAAB07DD117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272025" y="129386"/>
              <a:ext cx="0" cy="82525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6133540B-D836-4413-85D6-49A6AD0013E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6883862" y="1691867"/>
              <a:ext cx="24861" cy="8229415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17826B0-A83A-4605-A582-6239FDE1D33F}"/>
              </a:ext>
            </a:extLst>
          </p:cNvPr>
          <p:cNvSpPr txBox="1"/>
          <p:nvPr/>
        </p:nvSpPr>
        <p:spPr>
          <a:xfrm>
            <a:off x="8749910" y="2099144"/>
            <a:ext cx="430887" cy="5334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五年　　　　組　　　　番　名前（　　　　　　　　　　　　　　　　　　　　　　　　）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4B3891B-5F07-487D-A815-8FAB5A5B5424}"/>
              </a:ext>
            </a:extLst>
          </p:cNvPr>
          <p:cNvSpPr txBox="1"/>
          <p:nvPr/>
        </p:nvSpPr>
        <p:spPr>
          <a:xfrm>
            <a:off x="8010932" y="796911"/>
            <a:ext cx="369332" cy="35158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①定義「　　　　　　　　　　　　　　　　　　とは？」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5C26C75-AB01-406A-A740-DB47F95802F8}"/>
              </a:ext>
            </a:extLst>
          </p:cNvPr>
          <p:cNvSpPr txBox="1"/>
          <p:nvPr/>
        </p:nvSpPr>
        <p:spPr>
          <a:xfrm>
            <a:off x="7090926" y="1089074"/>
            <a:ext cx="369332" cy="32059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②問題「何が問題なのか？」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EA1DF32-DAC1-4571-B7CB-AA16C82EB6CC}"/>
              </a:ext>
            </a:extLst>
          </p:cNvPr>
          <p:cNvSpPr txBox="1"/>
          <p:nvPr/>
        </p:nvSpPr>
        <p:spPr>
          <a:xfrm>
            <a:off x="4845525" y="1289519"/>
            <a:ext cx="369332" cy="35502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③原因「どうして起こるのか？」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0BCB58C-8E41-479C-AAD3-9A6913EB113C}"/>
              </a:ext>
            </a:extLst>
          </p:cNvPr>
          <p:cNvSpPr txBox="1"/>
          <p:nvPr/>
        </p:nvSpPr>
        <p:spPr>
          <a:xfrm>
            <a:off x="2516517" y="1536660"/>
            <a:ext cx="369332" cy="35502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④対策「どうすれば良いのか？」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C1D2385-E871-44D5-A7A7-9C5C27C5F2E9}"/>
              </a:ext>
            </a:extLst>
          </p:cNvPr>
          <p:cNvSpPr txBox="1"/>
          <p:nvPr/>
        </p:nvSpPr>
        <p:spPr>
          <a:xfrm>
            <a:off x="229385" y="1693023"/>
            <a:ext cx="369332" cy="35502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⑤提案「私たちにできることは？」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4A9730E1-BF72-4C7B-822D-A560E7751476}"/>
              </a:ext>
            </a:extLst>
          </p:cNvPr>
          <p:cNvSpPr txBox="1"/>
          <p:nvPr/>
        </p:nvSpPr>
        <p:spPr>
          <a:xfrm flipH="1">
            <a:off x="8399947" y="314908"/>
            <a:ext cx="409728" cy="47542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資料を使って 調べたことを報告する文章を書こう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5990FCB-F425-497E-84C6-A4D17F3FB6AA}"/>
              </a:ext>
            </a:extLst>
          </p:cNvPr>
          <p:cNvSpPr txBox="1"/>
          <p:nvPr/>
        </p:nvSpPr>
        <p:spPr>
          <a:xfrm>
            <a:off x="1761057" y="117536"/>
            <a:ext cx="5417274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　　　　　　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]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9F387-C3DB-4354-9650-50A011AD273E}"/>
              </a:ext>
            </a:extLst>
          </p:cNvPr>
          <p:cNvCxnSpPr>
            <a:cxnSpLocks/>
          </p:cNvCxnSpPr>
          <p:nvPr/>
        </p:nvCxnSpPr>
        <p:spPr>
          <a:xfrm flipV="1">
            <a:off x="8072545" y="1022866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0731D0FC-F7BE-48D0-A7B7-FAD15A7E40AB}"/>
              </a:ext>
            </a:extLst>
          </p:cNvPr>
          <p:cNvCxnSpPr>
            <a:cxnSpLocks/>
          </p:cNvCxnSpPr>
          <p:nvPr/>
        </p:nvCxnSpPr>
        <p:spPr>
          <a:xfrm flipV="1">
            <a:off x="7756392" y="1038628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278A6019-7748-4997-A432-997D68496568}"/>
              </a:ext>
            </a:extLst>
          </p:cNvPr>
          <p:cNvCxnSpPr>
            <a:cxnSpLocks/>
          </p:cNvCxnSpPr>
          <p:nvPr/>
        </p:nvCxnSpPr>
        <p:spPr>
          <a:xfrm flipV="1">
            <a:off x="7162429" y="1206521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941C5BA5-2E3F-4424-8FA7-440B22E66A26}"/>
              </a:ext>
            </a:extLst>
          </p:cNvPr>
          <p:cNvCxnSpPr>
            <a:cxnSpLocks/>
          </p:cNvCxnSpPr>
          <p:nvPr/>
        </p:nvCxnSpPr>
        <p:spPr>
          <a:xfrm flipV="1">
            <a:off x="6849683" y="1222283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A7D2AB52-3196-4000-86E1-D1EC908A1716}"/>
              </a:ext>
            </a:extLst>
          </p:cNvPr>
          <p:cNvCxnSpPr>
            <a:cxnSpLocks/>
          </p:cNvCxnSpPr>
          <p:nvPr/>
        </p:nvCxnSpPr>
        <p:spPr>
          <a:xfrm flipV="1">
            <a:off x="6521733" y="1237505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71CBD035-E4D8-4244-8550-B3982AB0C833}"/>
              </a:ext>
            </a:extLst>
          </p:cNvPr>
          <p:cNvCxnSpPr>
            <a:cxnSpLocks/>
          </p:cNvCxnSpPr>
          <p:nvPr/>
        </p:nvCxnSpPr>
        <p:spPr>
          <a:xfrm flipV="1">
            <a:off x="6193784" y="1253267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4AF1BE4E-CF29-4CF5-9E24-A085168489D7}"/>
              </a:ext>
            </a:extLst>
          </p:cNvPr>
          <p:cNvCxnSpPr>
            <a:cxnSpLocks/>
          </p:cNvCxnSpPr>
          <p:nvPr/>
        </p:nvCxnSpPr>
        <p:spPr>
          <a:xfrm flipV="1">
            <a:off x="5884884" y="1290850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60E7E23B-3D7B-4660-9340-FB51C29D1D89}"/>
              </a:ext>
            </a:extLst>
          </p:cNvPr>
          <p:cNvCxnSpPr>
            <a:cxnSpLocks/>
          </p:cNvCxnSpPr>
          <p:nvPr/>
        </p:nvCxnSpPr>
        <p:spPr>
          <a:xfrm flipV="1">
            <a:off x="5564885" y="1306072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FA812A1D-B0D9-46EC-AB84-605FFF7763CF}"/>
              </a:ext>
            </a:extLst>
          </p:cNvPr>
          <p:cNvCxnSpPr>
            <a:cxnSpLocks/>
          </p:cNvCxnSpPr>
          <p:nvPr/>
        </p:nvCxnSpPr>
        <p:spPr>
          <a:xfrm flipV="1">
            <a:off x="304124" y="1721452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5FA96B60-8D45-44DC-8F0C-648D1A7975EF}"/>
              </a:ext>
            </a:extLst>
          </p:cNvPr>
          <p:cNvCxnSpPr>
            <a:cxnSpLocks/>
          </p:cNvCxnSpPr>
          <p:nvPr/>
        </p:nvCxnSpPr>
        <p:spPr>
          <a:xfrm flipV="1">
            <a:off x="35677" y="1737214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1FEBFE6-D772-4BDF-BCD9-06E7910B8F89}"/>
              </a:ext>
            </a:extLst>
          </p:cNvPr>
          <p:cNvCxnSpPr>
            <a:cxnSpLocks/>
          </p:cNvCxnSpPr>
          <p:nvPr/>
        </p:nvCxnSpPr>
        <p:spPr>
          <a:xfrm flipV="1">
            <a:off x="4872454" y="1437109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F2BF1669-F64A-4427-8141-0686CA9B9FAC}"/>
              </a:ext>
            </a:extLst>
          </p:cNvPr>
          <p:cNvCxnSpPr>
            <a:cxnSpLocks/>
          </p:cNvCxnSpPr>
          <p:nvPr/>
        </p:nvCxnSpPr>
        <p:spPr>
          <a:xfrm flipV="1">
            <a:off x="4559708" y="1452871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E9CA7D41-594E-48F3-888C-4B6D0C3EC8C0}"/>
              </a:ext>
            </a:extLst>
          </p:cNvPr>
          <p:cNvCxnSpPr>
            <a:cxnSpLocks/>
          </p:cNvCxnSpPr>
          <p:nvPr/>
        </p:nvCxnSpPr>
        <p:spPr>
          <a:xfrm flipV="1">
            <a:off x="4231758" y="1468093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3E46037E-A911-4635-9C7D-8D1B2D999EEB}"/>
              </a:ext>
            </a:extLst>
          </p:cNvPr>
          <p:cNvCxnSpPr>
            <a:cxnSpLocks/>
          </p:cNvCxnSpPr>
          <p:nvPr/>
        </p:nvCxnSpPr>
        <p:spPr>
          <a:xfrm flipV="1">
            <a:off x="3903809" y="1483855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28CD2F1D-2274-4D9C-89E6-9AD924C20866}"/>
              </a:ext>
            </a:extLst>
          </p:cNvPr>
          <p:cNvCxnSpPr>
            <a:cxnSpLocks/>
          </p:cNvCxnSpPr>
          <p:nvPr/>
        </p:nvCxnSpPr>
        <p:spPr>
          <a:xfrm flipV="1">
            <a:off x="3594909" y="1521438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0B412AF7-AD27-4EBA-9F7B-C02AA4D771FE}"/>
              </a:ext>
            </a:extLst>
          </p:cNvPr>
          <p:cNvCxnSpPr>
            <a:cxnSpLocks/>
          </p:cNvCxnSpPr>
          <p:nvPr/>
        </p:nvCxnSpPr>
        <p:spPr>
          <a:xfrm flipV="1">
            <a:off x="3274910" y="1536660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E253D75A-8218-468E-A13E-2A2AACF8484D}"/>
              </a:ext>
            </a:extLst>
          </p:cNvPr>
          <p:cNvCxnSpPr>
            <a:cxnSpLocks/>
          </p:cNvCxnSpPr>
          <p:nvPr/>
        </p:nvCxnSpPr>
        <p:spPr>
          <a:xfrm flipV="1">
            <a:off x="2574527" y="1568542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4589D58B-A2B1-45E7-B691-1D75B21C729D}"/>
              </a:ext>
            </a:extLst>
          </p:cNvPr>
          <p:cNvCxnSpPr>
            <a:cxnSpLocks/>
          </p:cNvCxnSpPr>
          <p:nvPr/>
        </p:nvCxnSpPr>
        <p:spPr>
          <a:xfrm flipV="1">
            <a:off x="2261781" y="1584304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97FCE33F-6F6C-46B4-8C19-9FFF5ADA634A}"/>
              </a:ext>
            </a:extLst>
          </p:cNvPr>
          <p:cNvCxnSpPr>
            <a:cxnSpLocks/>
          </p:cNvCxnSpPr>
          <p:nvPr/>
        </p:nvCxnSpPr>
        <p:spPr>
          <a:xfrm flipV="1">
            <a:off x="1933831" y="1599526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5DD7DE56-5262-4B78-8490-9AFD3C7B5B42}"/>
              </a:ext>
            </a:extLst>
          </p:cNvPr>
          <p:cNvCxnSpPr>
            <a:cxnSpLocks/>
          </p:cNvCxnSpPr>
          <p:nvPr/>
        </p:nvCxnSpPr>
        <p:spPr>
          <a:xfrm flipV="1">
            <a:off x="1605882" y="1615288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A64FEB01-49BD-43B6-A766-FF41D2F88E21}"/>
              </a:ext>
            </a:extLst>
          </p:cNvPr>
          <p:cNvCxnSpPr>
            <a:cxnSpLocks/>
          </p:cNvCxnSpPr>
          <p:nvPr/>
        </p:nvCxnSpPr>
        <p:spPr>
          <a:xfrm flipV="1">
            <a:off x="1296982" y="1652871"/>
            <a:ext cx="0" cy="497141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9A429335-E92B-4FA3-929A-1054CD2266A5}"/>
              </a:ext>
            </a:extLst>
          </p:cNvPr>
          <p:cNvCxnSpPr>
            <a:cxnSpLocks/>
          </p:cNvCxnSpPr>
          <p:nvPr/>
        </p:nvCxnSpPr>
        <p:spPr>
          <a:xfrm flipV="1">
            <a:off x="976983" y="1668093"/>
            <a:ext cx="0" cy="49871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楕円 21">
            <a:extLst>
              <a:ext uri="{FF2B5EF4-FFF2-40B4-BE49-F238E27FC236}">
                <a16:creationId xmlns:a16="http://schemas.microsoft.com/office/drawing/2014/main" id="{1549E557-20E6-4119-A2D4-EBC0D375C939}"/>
              </a:ext>
            </a:extLst>
          </p:cNvPr>
          <p:cNvSpPr/>
          <p:nvPr/>
        </p:nvSpPr>
        <p:spPr>
          <a:xfrm>
            <a:off x="6665139" y="113529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49B0DB8D-FEC6-48A2-8362-99C15650D27C}"/>
              </a:ext>
            </a:extLst>
          </p:cNvPr>
          <p:cNvSpPr/>
          <p:nvPr/>
        </p:nvSpPr>
        <p:spPr>
          <a:xfrm>
            <a:off x="6032816" y="1191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0E1C1031-239E-4659-8580-B4281CCC4AC4}"/>
              </a:ext>
            </a:extLst>
          </p:cNvPr>
          <p:cNvSpPr/>
          <p:nvPr/>
        </p:nvSpPr>
        <p:spPr>
          <a:xfrm>
            <a:off x="5391757" y="125037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33A71157-E56D-40DC-AFD4-CC7DB9CF3494}"/>
              </a:ext>
            </a:extLst>
          </p:cNvPr>
          <p:cNvSpPr/>
          <p:nvPr/>
        </p:nvSpPr>
        <p:spPr>
          <a:xfrm>
            <a:off x="4374925" y="137282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F0C6399A-7EF3-4E7B-9DE5-BF31641EF909}"/>
              </a:ext>
            </a:extLst>
          </p:cNvPr>
          <p:cNvSpPr/>
          <p:nvPr/>
        </p:nvSpPr>
        <p:spPr>
          <a:xfrm>
            <a:off x="3742602" y="142931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D6949064-D382-4BF6-B0D1-9D29A13164BC}"/>
              </a:ext>
            </a:extLst>
          </p:cNvPr>
          <p:cNvSpPr/>
          <p:nvPr/>
        </p:nvSpPr>
        <p:spPr>
          <a:xfrm>
            <a:off x="3101543" y="148790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27710773-BD0A-43C8-93F9-FBFBC421D85D}"/>
              </a:ext>
            </a:extLst>
          </p:cNvPr>
          <p:cNvSpPr/>
          <p:nvPr/>
        </p:nvSpPr>
        <p:spPr>
          <a:xfrm>
            <a:off x="2069427" y="155639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5C31C6C2-242C-4BD8-B98A-FB18882ACD34}"/>
              </a:ext>
            </a:extLst>
          </p:cNvPr>
          <p:cNvSpPr/>
          <p:nvPr/>
        </p:nvSpPr>
        <p:spPr>
          <a:xfrm>
            <a:off x="1437104" y="161288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BA1A5226-1194-4111-9F30-7DEA9DC8E67B}"/>
              </a:ext>
            </a:extLst>
          </p:cNvPr>
          <p:cNvSpPr/>
          <p:nvPr/>
        </p:nvSpPr>
        <p:spPr>
          <a:xfrm>
            <a:off x="796045" y="167147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D9832F7F-314D-4AA4-8431-39C9FF330C68}"/>
              </a:ext>
            </a:extLst>
          </p:cNvPr>
          <p:cNvSpPr/>
          <p:nvPr/>
        </p:nvSpPr>
        <p:spPr>
          <a:xfrm>
            <a:off x="7605306" y="97714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394D0163-C7BD-46ED-8AF3-94D9F5B78C3F}"/>
              </a:ext>
            </a:extLst>
          </p:cNvPr>
          <p:cNvSpPr/>
          <p:nvPr/>
        </p:nvSpPr>
        <p:spPr>
          <a:xfrm>
            <a:off x="-22860" y="169433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14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</TotalTime>
  <Words>126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ゴシック</vt:lpstr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伊集旭寿</cp:lastModifiedBy>
  <cp:revision>33</cp:revision>
  <cp:lastPrinted>2022-05-20T08:19:57Z</cp:lastPrinted>
  <dcterms:created xsi:type="dcterms:W3CDTF">2022-05-09T00:07:52Z</dcterms:created>
  <dcterms:modified xsi:type="dcterms:W3CDTF">2022-09-09T05:39:42Z</dcterms:modified>
</cp:coreProperties>
</file>